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75137D05-2D98-4BF3-9103-8A79CB134227}"/>
              </a:ext>
            </a:extLst>
          </p:cNvPr>
          <p:cNvGrpSpPr/>
          <p:nvPr/>
        </p:nvGrpSpPr>
        <p:grpSpPr>
          <a:xfrm>
            <a:off x="6569683" y="857250"/>
            <a:ext cx="2721938" cy="2721938"/>
            <a:chOff x="6569683" y="857250"/>
            <a:chExt cx="2721938" cy="2721938"/>
          </a:xfrm>
        </p:grpSpPr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1432C612-4558-453C-9B2D-E3AD41D0FE63}"/>
                </a:ext>
              </a:extLst>
            </p:cNvPr>
            <p:cNvGrpSpPr/>
            <p:nvPr/>
          </p:nvGrpSpPr>
          <p:grpSpPr>
            <a:xfrm>
              <a:off x="6569683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6299BA90-87F3-46F5-92BB-AAC7387F287A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DDE06F07-320D-40FF-A5E2-F1A573AFEC2D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&quot;禁止&quot;マーク 208">
                  <a:extLst>
                    <a:ext uri="{FF2B5EF4-FFF2-40B4-BE49-F238E27FC236}">
                      <a16:creationId xmlns:a16="http://schemas.microsoft.com/office/drawing/2014/main" id="{6E4A146D-D3DD-4D31-B1DE-0247BC4CAB9F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7" name="円: 塗りつぶしなし 206">
                <a:extLst>
                  <a:ext uri="{FF2B5EF4-FFF2-40B4-BE49-F238E27FC236}">
                    <a16:creationId xmlns:a16="http://schemas.microsoft.com/office/drawing/2014/main" id="{04587F14-EB06-419E-954A-8554B2142453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4485C9FA-1FF9-4D39-8BC0-B93B68B506CE}"/>
                </a:ext>
              </a:extLst>
            </p:cNvPr>
            <p:cNvGrpSpPr/>
            <p:nvPr/>
          </p:nvGrpSpPr>
          <p:grpSpPr>
            <a:xfrm>
              <a:off x="7086787" y="1715308"/>
              <a:ext cx="1687728" cy="1005812"/>
              <a:chOff x="7086787" y="1715308"/>
              <a:chExt cx="1687728" cy="1005812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458AE2EF-449C-4F64-B651-5FC79EBE75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86787" y="1715308"/>
                <a:ext cx="1687728" cy="1005812"/>
              </a:xfrm>
              <a:custGeom>
                <a:avLst/>
                <a:gdLst>
                  <a:gd name="connsiteX0" fmla="*/ 1040383 w 2647226"/>
                  <a:gd name="connsiteY0" fmla="*/ 1066674 h 1577631"/>
                  <a:gd name="connsiteX1" fmla="*/ 875596 w 2647226"/>
                  <a:gd name="connsiteY1" fmla="*/ 1352094 h 1577631"/>
                  <a:gd name="connsiteX2" fmla="*/ 924697 w 2647226"/>
                  <a:gd name="connsiteY2" fmla="*/ 1375021 h 1577631"/>
                  <a:gd name="connsiteX3" fmla="*/ 1052790 w 2647226"/>
                  <a:gd name="connsiteY3" fmla="*/ 1407862 h 1577631"/>
                  <a:gd name="connsiteX4" fmla="*/ 1096803 w 2647226"/>
                  <a:gd name="connsiteY4" fmla="*/ 1410640 h 1577631"/>
                  <a:gd name="connsiteX5" fmla="*/ 1096803 w 2647226"/>
                  <a:gd name="connsiteY5" fmla="*/ 1078171 h 1577631"/>
                  <a:gd name="connsiteX6" fmla="*/ 1040665 w 2647226"/>
                  <a:gd name="connsiteY6" fmla="*/ 1066832 h 1577631"/>
                  <a:gd name="connsiteX7" fmla="*/ 1202439 w 2647226"/>
                  <a:gd name="connsiteY7" fmla="*/ 1066172 h 1577631"/>
                  <a:gd name="connsiteX8" fmla="*/ 1201257 w 2647226"/>
                  <a:gd name="connsiteY8" fmla="*/ 1066832 h 1577631"/>
                  <a:gd name="connsiteX9" fmla="*/ 1145847 w 2647226"/>
                  <a:gd name="connsiteY9" fmla="*/ 1078024 h 1577631"/>
                  <a:gd name="connsiteX10" fmla="*/ 1145847 w 2647226"/>
                  <a:gd name="connsiteY10" fmla="*/ 1409654 h 1577631"/>
                  <a:gd name="connsiteX11" fmla="*/ 1228834 w 2647226"/>
                  <a:gd name="connsiteY11" fmla="*/ 1401285 h 1577631"/>
                  <a:gd name="connsiteX12" fmla="*/ 1329307 w 2647226"/>
                  <a:gd name="connsiteY12" fmla="*/ 1370083 h 1577631"/>
                  <a:gd name="connsiteX13" fmla="*/ 1366303 w 2647226"/>
                  <a:gd name="connsiteY13" fmla="*/ 1349993 h 1577631"/>
                  <a:gd name="connsiteX14" fmla="*/ 968697 w 2647226"/>
                  <a:gd name="connsiteY14" fmla="*/ 1015820 h 1577631"/>
                  <a:gd name="connsiteX15" fmla="*/ 667038 w 2647226"/>
                  <a:gd name="connsiteY15" fmla="*/ 1157489 h 1577631"/>
                  <a:gd name="connsiteX16" fmla="*/ 677120 w 2647226"/>
                  <a:gd name="connsiteY16" fmla="*/ 1176071 h 1577631"/>
                  <a:gd name="connsiteX17" fmla="*/ 761069 w 2647226"/>
                  <a:gd name="connsiteY17" fmla="*/ 1273054 h 1577631"/>
                  <a:gd name="connsiteX18" fmla="*/ 834470 w 2647226"/>
                  <a:gd name="connsiteY18" fmla="*/ 1325239 h 1577631"/>
                  <a:gd name="connsiteX19" fmla="*/ 998064 w 2647226"/>
                  <a:gd name="connsiteY19" fmla="*/ 1041885 h 1577631"/>
                  <a:gd name="connsiteX20" fmla="*/ 1284887 w 2647226"/>
                  <a:gd name="connsiteY20" fmla="*/ 1000026 h 1577631"/>
                  <a:gd name="connsiteX21" fmla="*/ 1273658 w 2647226"/>
                  <a:gd name="connsiteY21" fmla="*/ 1015436 h 1577631"/>
                  <a:gd name="connsiteX22" fmla="*/ 1244645 w 2647226"/>
                  <a:gd name="connsiteY22" fmla="*/ 1041187 h 1577631"/>
                  <a:gd name="connsiteX23" fmla="*/ 1409417 w 2647226"/>
                  <a:gd name="connsiteY23" fmla="*/ 1326581 h 1577631"/>
                  <a:gd name="connsiteX24" fmla="*/ 1420227 w 2647226"/>
                  <a:gd name="connsiteY24" fmla="*/ 1320711 h 1577631"/>
                  <a:gd name="connsiteX25" fmla="*/ 1564803 w 2647226"/>
                  <a:gd name="connsiteY25" fmla="*/ 1176071 h 1577631"/>
                  <a:gd name="connsiteX26" fmla="*/ 1570766 w 2647226"/>
                  <a:gd name="connsiteY26" fmla="*/ 1165079 h 1577631"/>
                  <a:gd name="connsiteX27" fmla="*/ 1323403 w 2647226"/>
                  <a:gd name="connsiteY27" fmla="*/ 902114 h 1577631"/>
                  <a:gd name="connsiteX28" fmla="*/ 1317974 w 2647226"/>
                  <a:gd name="connsiteY28" fmla="*/ 938042 h 1577631"/>
                  <a:gd name="connsiteX29" fmla="*/ 1309455 w 2647226"/>
                  <a:gd name="connsiteY29" fmla="*/ 957554 h 1577631"/>
                  <a:gd name="connsiteX30" fmla="*/ 1594173 w 2647226"/>
                  <a:gd name="connsiteY30" fmla="*/ 1121936 h 1577631"/>
                  <a:gd name="connsiteX31" fmla="*/ 1614153 w 2647226"/>
                  <a:gd name="connsiteY31" fmla="*/ 1085109 h 1577631"/>
                  <a:gd name="connsiteX32" fmla="*/ 1645342 w 2647226"/>
                  <a:gd name="connsiteY32" fmla="*/ 984592 h 1577631"/>
                  <a:gd name="connsiteX33" fmla="*/ 1653653 w 2647226"/>
                  <a:gd name="connsiteY33" fmla="*/ 902114 h 1577631"/>
                  <a:gd name="connsiteX34" fmla="*/ 588270 w 2647226"/>
                  <a:gd name="connsiteY34" fmla="*/ 902114 h 1577631"/>
                  <a:gd name="connsiteX35" fmla="*/ 596581 w 2647226"/>
                  <a:gd name="connsiteY35" fmla="*/ 984592 h 1577631"/>
                  <a:gd name="connsiteX36" fmla="*/ 627769 w 2647226"/>
                  <a:gd name="connsiteY36" fmla="*/ 1085109 h 1577631"/>
                  <a:gd name="connsiteX37" fmla="*/ 627953 w 2647226"/>
                  <a:gd name="connsiteY37" fmla="*/ 1085447 h 1577631"/>
                  <a:gd name="connsiteX38" fmla="*/ 927737 w 2647226"/>
                  <a:gd name="connsiteY38" fmla="*/ 944658 h 1577631"/>
                  <a:gd name="connsiteX39" fmla="*/ 923949 w 2647226"/>
                  <a:gd name="connsiteY39" fmla="*/ 938042 h 1577631"/>
                  <a:gd name="connsiteX40" fmla="*/ 918519 w 2647226"/>
                  <a:gd name="connsiteY40" fmla="*/ 902114 h 1577631"/>
                  <a:gd name="connsiteX41" fmla="*/ 1626193 w 2647226"/>
                  <a:gd name="connsiteY41" fmla="*/ 707036 h 1577631"/>
                  <a:gd name="connsiteX42" fmla="*/ 1323122 w 2647226"/>
                  <a:gd name="connsiteY42" fmla="*/ 849369 h 1577631"/>
                  <a:gd name="connsiteX43" fmla="*/ 1323678 w 2647226"/>
                  <a:gd name="connsiteY43" fmla="*/ 853048 h 1577631"/>
                  <a:gd name="connsiteX44" fmla="*/ 1653836 w 2647226"/>
                  <a:gd name="connsiteY44" fmla="*/ 853048 h 1577631"/>
                  <a:gd name="connsiteX45" fmla="*/ 1645342 w 2647226"/>
                  <a:gd name="connsiteY45" fmla="*/ 768751 h 1577631"/>
                  <a:gd name="connsiteX46" fmla="*/ 647432 w 2647226"/>
                  <a:gd name="connsiteY46" fmla="*/ 631991 h 1577631"/>
                  <a:gd name="connsiteX47" fmla="*/ 627769 w 2647226"/>
                  <a:gd name="connsiteY47" fmla="*/ 668233 h 1577631"/>
                  <a:gd name="connsiteX48" fmla="*/ 596581 w 2647226"/>
                  <a:gd name="connsiteY48" fmla="*/ 768751 h 1577631"/>
                  <a:gd name="connsiteX49" fmla="*/ 588087 w 2647226"/>
                  <a:gd name="connsiteY49" fmla="*/ 853048 h 1577631"/>
                  <a:gd name="connsiteX50" fmla="*/ 918244 w 2647226"/>
                  <a:gd name="connsiteY50" fmla="*/ 853048 h 1577631"/>
                  <a:gd name="connsiteX51" fmla="*/ 923949 w 2647226"/>
                  <a:gd name="connsiteY51" fmla="*/ 815300 h 1577631"/>
                  <a:gd name="connsiteX52" fmla="*/ 932200 w 2647226"/>
                  <a:gd name="connsiteY52" fmla="*/ 796402 h 1577631"/>
                  <a:gd name="connsiteX53" fmla="*/ 1408594 w 2647226"/>
                  <a:gd name="connsiteY53" fmla="*/ 428915 h 1577631"/>
                  <a:gd name="connsiteX54" fmla="*/ 1244922 w 2647226"/>
                  <a:gd name="connsiteY54" fmla="*/ 712402 h 1577631"/>
                  <a:gd name="connsiteX55" fmla="*/ 1273658 w 2647226"/>
                  <a:gd name="connsiteY55" fmla="*/ 737907 h 1577631"/>
                  <a:gd name="connsiteX56" fmla="*/ 1293646 w 2647226"/>
                  <a:gd name="connsiteY56" fmla="*/ 772814 h 1577631"/>
                  <a:gd name="connsiteX57" fmla="*/ 1594290 w 2647226"/>
                  <a:gd name="connsiteY57" fmla="*/ 631621 h 1577631"/>
                  <a:gd name="connsiteX58" fmla="*/ 1564803 w 2647226"/>
                  <a:gd name="connsiteY58" fmla="*/ 577272 h 1577631"/>
                  <a:gd name="connsiteX59" fmla="*/ 1480855 w 2647226"/>
                  <a:gd name="connsiteY59" fmla="*/ 480290 h 1577631"/>
                  <a:gd name="connsiteX60" fmla="*/ 833091 w 2647226"/>
                  <a:gd name="connsiteY60" fmla="*/ 426444 h 1577631"/>
                  <a:gd name="connsiteX61" fmla="*/ 821695 w 2647226"/>
                  <a:gd name="connsiteY61" fmla="*/ 432632 h 1577631"/>
                  <a:gd name="connsiteX62" fmla="*/ 677120 w 2647226"/>
                  <a:gd name="connsiteY62" fmla="*/ 577272 h 1577631"/>
                  <a:gd name="connsiteX63" fmla="*/ 670839 w 2647226"/>
                  <a:gd name="connsiteY63" fmla="*/ 588848 h 1577631"/>
                  <a:gd name="connsiteX64" fmla="*/ 956642 w 2647226"/>
                  <a:gd name="connsiteY64" fmla="*/ 753857 h 1577631"/>
                  <a:gd name="connsiteX65" fmla="*/ 968264 w 2647226"/>
                  <a:gd name="connsiteY65" fmla="*/ 737907 h 1577631"/>
                  <a:gd name="connsiteX66" fmla="*/ 997787 w 2647226"/>
                  <a:gd name="connsiteY66" fmla="*/ 711704 h 1577631"/>
                  <a:gd name="connsiteX67" fmla="*/ 1096803 w 2647226"/>
                  <a:gd name="connsiteY67" fmla="*/ 343615 h 1577631"/>
                  <a:gd name="connsiteX68" fmla="*/ 1013089 w 2647226"/>
                  <a:gd name="connsiteY68" fmla="*/ 352058 h 1577631"/>
                  <a:gd name="connsiteX69" fmla="*/ 912616 w 2647226"/>
                  <a:gd name="connsiteY69" fmla="*/ 383260 h 1577631"/>
                  <a:gd name="connsiteX70" fmla="*/ 876205 w 2647226"/>
                  <a:gd name="connsiteY70" fmla="*/ 403032 h 1577631"/>
                  <a:gd name="connsiteX71" fmla="*/ 1040066 w 2647226"/>
                  <a:gd name="connsiteY71" fmla="*/ 686846 h 1577631"/>
                  <a:gd name="connsiteX72" fmla="*/ 1040665 w 2647226"/>
                  <a:gd name="connsiteY72" fmla="*/ 686511 h 1577631"/>
                  <a:gd name="connsiteX73" fmla="*/ 1096803 w 2647226"/>
                  <a:gd name="connsiteY73" fmla="*/ 675172 h 1577631"/>
                  <a:gd name="connsiteX74" fmla="*/ 1145847 w 2647226"/>
                  <a:gd name="connsiteY74" fmla="*/ 342749 h 1577631"/>
                  <a:gd name="connsiteX75" fmla="*/ 1145847 w 2647226"/>
                  <a:gd name="connsiteY75" fmla="*/ 675319 h 1577631"/>
                  <a:gd name="connsiteX76" fmla="*/ 1201257 w 2647226"/>
                  <a:gd name="connsiteY76" fmla="*/ 686511 h 1577631"/>
                  <a:gd name="connsiteX77" fmla="*/ 1202756 w 2647226"/>
                  <a:gd name="connsiteY77" fmla="*/ 687348 h 1577631"/>
                  <a:gd name="connsiteX78" fmla="*/ 1367595 w 2647226"/>
                  <a:gd name="connsiteY78" fmla="*/ 401840 h 1577631"/>
                  <a:gd name="connsiteX79" fmla="*/ 1317226 w 2647226"/>
                  <a:gd name="connsiteY79" fmla="*/ 378322 h 1577631"/>
                  <a:gd name="connsiteX80" fmla="*/ 1189133 w 2647226"/>
                  <a:gd name="connsiteY80" fmla="*/ 345481 h 1577631"/>
                  <a:gd name="connsiteX81" fmla="*/ 2447686 w 2647226"/>
                  <a:gd name="connsiteY81" fmla="*/ 0 h 1577631"/>
                  <a:gd name="connsiteX82" fmla="*/ 2552531 w 2647226"/>
                  <a:gd name="connsiteY82" fmla="*/ 181597 h 1577631"/>
                  <a:gd name="connsiteX83" fmla="*/ 2612444 w 2647226"/>
                  <a:gd name="connsiteY83" fmla="*/ 153459 h 1577631"/>
                  <a:gd name="connsiteX84" fmla="*/ 2647226 w 2647226"/>
                  <a:gd name="connsiteY84" fmla="*/ 227522 h 1577631"/>
                  <a:gd name="connsiteX85" fmla="*/ 1776649 w 2647226"/>
                  <a:gd name="connsiteY85" fmla="*/ 636377 h 1577631"/>
                  <a:gd name="connsiteX86" fmla="*/ 1807374 w 2647226"/>
                  <a:gd name="connsiteY86" fmla="*/ 735403 h 1577631"/>
                  <a:gd name="connsiteX87" fmla="*/ 1821609 w 2647226"/>
                  <a:gd name="connsiteY87" fmla="*/ 876671 h 1577631"/>
                  <a:gd name="connsiteX88" fmla="*/ 1120961 w 2647226"/>
                  <a:gd name="connsiteY88" fmla="*/ 1577631 h 1577631"/>
                  <a:gd name="connsiteX89" fmla="*/ 539973 w 2647226"/>
                  <a:gd name="connsiteY89" fmla="*/ 1268585 h 1577631"/>
                  <a:gd name="connsiteX90" fmla="*/ 517740 w 2647226"/>
                  <a:gd name="connsiteY90" fmla="*/ 1227605 h 1577631"/>
                  <a:gd name="connsiteX91" fmla="*/ 34782 w 2647226"/>
                  <a:gd name="connsiteY91" fmla="*/ 1454419 h 1577631"/>
                  <a:gd name="connsiteX92" fmla="*/ 0 w 2647226"/>
                  <a:gd name="connsiteY92" fmla="*/ 1380356 h 1577631"/>
                  <a:gd name="connsiteX93" fmla="*/ 478654 w 2647226"/>
                  <a:gd name="connsiteY93" fmla="*/ 1155563 h 1577631"/>
                  <a:gd name="connsiteX94" fmla="*/ 475374 w 2647226"/>
                  <a:gd name="connsiteY94" fmla="*/ 1149517 h 1577631"/>
                  <a:gd name="connsiteX95" fmla="*/ 420313 w 2647226"/>
                  <a:gd name="connsiteY95" fmla="*/ 876671 h 1577631"/>
                  <a:gd name="connsiteX96" fmla="*/ 1120961 w 2647226"/>
                  <a:gd name="connsiteY96" fmla="*/ 175711 h 1577631"/>
                  <a:gd name="connsiteX97" fmla="*/ 1701950 w 2647226"/>
                  <a:gd name="connsiteY97" fmla="*/ 484758 h 1577631"/>
                  <a:gd name="connsiteX98" fmla="*/ 1743588 w 2647226"/>
                  <a:gd name="connsiteY98" fmla="*/ 561505 h 1577631"/>
                  <a:gd name="connsiteX99" fmla="*/ 2478234 w 2647226"/>
                  <a:gd name="connsiteY99" fmla="*/ 216489 h 1577631"/>
                  <a:gd name="connsiteX100" fmla="*/ 2376855 w 2647226"/>
                  <a:gd name="connsiteY100" fmla="*/ 40894 h 157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647226" h="1577631">
                    <a:moveTo>
                      <a:pt x="1040383" y="1066674"/>
                    </a:moveTo>
                    <a:lnTo>
                      <a:pt x="875596" y="1352094"/>
                    </a:lnTo>
                    <a:lnTo>
                      <a:pt x="924697" y="1375021"/>
                    </a:lnTo>
                    <a:cubicBezTo>
                      <a:pt x="965211" y="1391003"/>
                      <a:pt x="1008142" y="1402184"/>
                      <a:pt x="1052790" y="1407862"/>
                    </a:cubicBezTo>
                    <a:lnTo>
                      <a:pt x="1096803" y="1410640"/>
                    </a:lnTo>
                    <a:lnTo>
                      <a:pt x="1096803" y="1078171"/>
                    </a:lnTo>
                    <a:lnTo>
                      <a:pt x="1040665" y="1066832"/>
                    </a:lnTo>
                    <a:close/>
                    <a:moveTo>
                      <a:pt x="1202439" y="1066172"/>
                    </a:moveTo>
                    <a:lnTo>
                      <a:pt x="1201257" y="1066832"/>
                    </a:lnTo>
                    <a:lnTo>
                      <a:pt x="1145847" y="1078024"/>
                    </a:lnTo>
                    <a:lnTo>
                      <a:pt x="1145847" y="1409654"/>
                    </a:lnTo>
                    <a:lnTo>
                      <a:pt x="1228834" y="1401285"/>
                    </a:lnTo>
                    <a:cubicBezTo>
                      <a:pt x="1263678" y="1394152"/>
                      <a:pt x="1297288" y="1383631"/>
                      <a:pt x="1329307" y="1370083"/>
                    </a:cubicBezTo>
                    <a:lnTo>
                      <a:pt x="1366303" y="1349993"/>
                    </a:lnTo>
                    <a:close/>
                    <a:moveTo>
                      <a:pt x="968697" y="1015820"/>
                    </a:moveTo>
                    <a:lnTo>
                      <a:pt x="667038" y="1157489"/>
                    </a:lnTo>
                    <a:lnTo>
                      <a:pt x="677120" y="1176071"/>
                    </a:lnTo>
                    <a:cubicBezTo>
                      <a:pt x="701168" y="1211682"/>
                      <a:pt x="729384" y="1244243"/>
                      <a:pt x="761069" y="1273054"/>
                    </a:cubicBezTo>
                    <a:lnTo>
                      <a:pt x="834470" y="1325239"/>
                    </a:lnTo>
                    <a:lnTo>
                      <a:pt x="998064" y="1041885"/>
                    </a:lnTo>
                    <a:close/>
                    <a:moveTo>
                      <a:pt x="1284887" y="1000026"/>
                    </a:moveTo>
                    <a:lnTo>
                      <a:pt x="1273658" y="1015436"/>
                    </a:lnTo>
                    <a:lnTo>
                      <a:pt x="1244645" y="1041187"/>
                    </a:lnTo>
                    <a:lnTo>
                      <a:pt x="1409417" y="1326581"/>
                    </a:lnTo>
                    <a:lnTo>
                      <a:pt x="1420227" y="1320711"/>
                    </a:lnTo>
                    <a:cubicBezTo>
                      <a:pt x="1477179" y="1282218"/>
                      <a:pt x="1526327" y="1233047"/>
                      <a:pt x="1564803" y="1176071"/>
                    </a:cubicBezTo>
                    <a:lnTo>
                      <a:pt x="1570766" y="1165079"/>
                    </a:lnTo>
                    <a:close/>
                    <a:moveTo>
                      <a:pt x="1323403" y="902114"/>
                    </a:moveTo>
                    <a:lnTo>
                      <a:pt x="1317974" y="938042"/>
                    </a:lnTo>
                    <a:lnTo>
                      <a:pt x="1309455" y="957554"/>
                    </a:lnTo>
                    <a:lnTo>
                      <a:pt x="1594173" y="1121936"/>
                    </a:lnTo>
                    <a:lnTo>
                      <a:pt x="1614153" y="1085109"/>
                    </a:lnTo>
                    <a:cubicBezTo>
                      <a:pt x="1627696" y="1053077"/>
                      <a:pt x="1638212" y="1019451"/>
                      <a:pt x="1645342" y="984592"/>
                    </a:cubicBezTo>
                    <a:lnTo>
                      <a:pt x="1653653" y="902114"/>
                    </a:lnTo>
                    <a:close/>
                    <a:moveTo>
                      <a:pt x="588270" y="902114"/>
                    </a:moveTo>
                    <a:lnTo>
                      <a:pt x="596581" y="984592"/>
                    </a:lnTo>
                    <a:cubicBezTo>
                      <a:pt x="603711" y="1019452"/>
                      <a:pt x="614227" y="1053077"/>
                      <a:pt x="627769" y="1085109"/>
                    </a:cubicBezTo>
                    <a:lnTo>
                      <a:pt x="627953" y="1085447"/>
                    </a:lnTo>
                    <a:lnTo>
                      <a:pt x="927737" y="944658"/>
                    </a:lnTo>
                    <a:lnTo>
                      <a:pt x="923949" y="938042"/>
                    </a:lnTo>
                    <a:lnTo>
                      <a:pt x="918519" y="902114"/>
                    </a:lnTo>
                    <a:close/>
                    <a:moveTo>
                      <a:pt x="1626193" y="707036"/>
                    </a:moveTo>
                    <a:lnTo>
                      <a:pt x="1323122" y="849369"/>
                    </a:lnTo>
                    <a:lnTo>
                      <a:pt x="1323678" y="853048"/>
                    </a:lnTo>
                    <a:lnTo>
                      <a:pt x="1653836" y="853048"/>
                    </a:lnTo>
                    <a:lnTo>
                      <a:pt x="1645342" y="768751"/>
                    </a:lnTo>
                    <a:close/>
                    <a:moveTo>
                      <a:pt x="647432" y="631991"/>
                    </a:moveTo>
                    <a:lnTo>
                      <a:pt x="627769" y="668233"/>
                    </a:lnTo>
                    <a:cubicBezTo>
                      <a:pt x="614227" y="700266"/>
                      <a:pt x="603711" y="733891"/>
                      <a:pt x="596581" y="768751"/>
                    </a:cubicBezTo>
                    <a:lnTo>
                      <a:pt x="588087" y="853048"/>
                    </a:lnTo>
                    <a:lnTo>
                      <a:pt x="918244" y="853048"/>
                    </a:lnTo>
                    <a:lnTo>
                      <a:pt x="923949" y="815300"/>
                    </a:lnTo>
                    <a:lnTo>
                      <a:pt x="932200" y="796402"/>
                    </a:lnTo>
                    <a:close/>
                    <a:moveTo>
                      <a:pt x="1408594" y="428915"/>
                    </a:moveTo>
                    <a:lnTo>
                      <a:pt x="1244922" y="712402"/>
                    </a:lnTo>
                    <a:lnTo>
                      <a:pt x="1273658" y="737907"/>
                    </a:lnTo>
                    <a:lnTo>
                      <a:pt x="1293646" y="772814"/>
                    </a:lnTo>
                    <a:lnTo>
                      <a:pt x="1594290" y="631621"/>
                    </a:lnTo>
                    <a:lnTo>
                      <a:pt x="1564803" y="577272"/>
                    </a:lnTo>
                    <a:cubicBezTo>
                      <a:pt x="1540756" y="541662"/>
                      <a:pt x="1512540" y="509101"/>
                      <a:pt x="1480855" y="480290"/>
                    </a:cubicBezTo>
                    <a:close/>
                    <a:moveTo>
                      <a:pt x="833091" y="426444"/>
                    </a:moveTo>
                    <a:lnTo>
                      <a:pt x="821695" y="432632"/>
                    </a:lnTo>
                    <a:cubicBezTo>
                      <a:pt x="764744" y="471125"/>
                      <a:pt x="715595" y="520295"/>
                      <a:pt x="677120" y="577272"/>
                    </a:cubicBezTo>
                    <a:lnTo>
                      <a:pt x="670839" y="588848"/>
                    </a:lnTo>
                    <a:lnTo>
                      <a:pt x="956642" y="753857"/>
                    </a:lnTo>
                    <a:lnTo>
                      <a:pt x="968264" y="737907"/>
                    </a:lnTo>
                    <a:lnTo>
                      <a:pt x="997787" y="711704"/>
                    </a:lnTo>
                    <a:close/>
                    <a:moveTo>
                      <a:pt x="1096803" y="343615"/>
                    </a:moveTo>
                    <a:lnTo>
                      <a:pt x="1013089" y="352058"/>
                    </a:lnTo>
                    <a:cubicBezTo>
                      <a:pt x="978245" y="359191"/>
                      <a:pt x="944634" y="369711"/>
                      <a:pt x="912616" y="383260"/>
                    </a:cubicBezTo>
                    <a:lnTo>
                      <a:pt x="876205" y="403032"/>
                    </a:lnTo>
                    <a:lnTo>
                      <a:pt x="1040066" y="686846"/>
                    </a:lnTo>
                    <a:lnTo>
                      <a:pt x="1040665" y="686511"/>
                    </a:lnTo>
                    <a:lnTo>
                      <a:pt x="1096803" y="675172"/>
                    </a:lnTo>
                    <a:close/>
                    <a:moveTo>
                      <a:pt x="1145847" y="342749"/>
                    </a:moveTo>
                    <a:lnTo>
                      <a:pt x="1145847" y="675319"/>
                    </a:lnTo>
                    <a:lnTo>
                      <a:pt x="1201257" y="686511"/>
                    </a:lnTo>
                    <a:lnTo>
                      <a:pt x="1202756" y="687348"/>
                    </a:lnTo>
                    <a:lnTo>
                      <a:pt x="1367595" y="401840"/>
                    </a:lnTo>
                    <a:lnTo>
                      <a:pt x="1317226" y="378322"/>
                    </a:lnTo>
                    <a:cubicBezTo>
                      <a:pt x="1276712" y="362339"/>
                      <a:pt x="1233781" y="351159"/>
                      <a:pt x="1189133" y="345481"/>
                    </a:cubicBezTo>
                    <a:close/>
                    <a:moveTo>
                      <a:pt x="2447686" y="0"/>
                    </a:moveTo>
                    <a:lnTo>
                      <a:pt x="2552531" y="181597"/>
                    </a:lnTo>
                    <a:lnTo>
                      <a:pt x="2612444" y="153459"/>
                    </a:lnTo>
                    <a:lnTo>
                      <a:pt x="2647226" y="227522"/>
                    </a:lnTo>
                    <a:lnTo>
                      <a:pt x="1776649" y="636377"/>
                    </a:lnTo>
                    <a:lnTo>
                      <a:pt x="1807374" y="735403"/>
                    </a:lnTo>
                    <a:cubicBezTo>
                      <a:pt x="1816708" y="781034"/>
                      <a:pt x="1821609" y="828280"/>
                      <a:pt x="1821609" y="876671"/>
                    </a:cubicBezTo>
                    <a:cubicBezTo>
                      <a:pt x="1821609" y="1263801"/>
                      <a:pt x="1507918" y="1577631"/>
                      <a:pt x="1120961" y="1577631"/>
                    </a:cubicBezTo>
                    <a:cubicBezTo>
                      <a:pt x="879113" y="1577631"/>
                      <a:pt x="665885" y="1455041"/>
                      <a:pt x="539973" y="1268585"/>
                    </a:cubicBezTo>
                    <a:lnTo>
                      <a:pt x="517740" y="1227605"/>
                    </a:lnTo>
                    <a:lnTo>
                      <a:pt x="34782" y="1454419"/>
                    </a:lnTo>
                    <a:lnTo>
                      <a:pt x="0" y="1380356"/>
                    </a:lnTo>
                    <a:lnTo>
                      <a:pt x="478654" y="1155563"/>
                    </a:lnTo>
                    <a:lnTo>
                      <a:pt x="475374" y="1149517"/>
                    </a:lnTo>
                    <a:cubicBezTo>
                      <a:pt x="439919" y="1065655"/>
                      <a:pt x="420313" y="973454"/>
                      <a:pt x="420313" y="876671"/>
                    </a:cubicBezTo>
                    <a:cubicBezTo>
                      <a:pt x="420313" y="489541"/>
                      <a:pt x="734004" y="175711"/>
                      <a:pt x="1120961" y="175711"/>
                    </a:cubicBezTo>
                    <a:cubicBezTo>
                      <a:pt x="1362809" y="175711"/>
                      <a:pt x="1576038" y="298301"/>
                      <a:pt x="1701950" y="484758"/>
                    </a:cubicBezTo>
                    <a:lnTo>
                      <a:pt x="1743588" y="561505"/>
                    </a:lnTo>
                    <a:lnTo>
                      <a:pt x="2478234" y="216489"/>
                    </a:lnTo>
                    <a:lnTo>
                      <a:pt x="2376855" y="40894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rgbClr val="FFFFFF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5D84FA78-C494-46B4-9D63-32F0E59AB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86787" y="1715308"/>
                <a:ext cx="1687728" cy="1005812"/>
              </a:xfrm>
              <a:custGeom>
                <a:avLst/>
                <a:gdLst>
                  <a:gd name="connsiteX0" fmla="*/ 1040383 w 2647226"/>
                  <a:gd name="connsiteY0" fmla="*/ 1066674 h 1577631"/>
                  <a:gd name="connsiteX1" fmla="*/ 875596 w 2647226"/>
                  <a:gd name="connsiteY1" fmla="*/ 1352094 h 1577631"/>
                  <a:gd name="connsiteX2" fmla="*/ 924697 w 2647226"/>
                  <a:gd name="connsiteY2" fmla="*/ 1375021 h 1577631"/>
                  <a:gd name="connsiteX3" fmla="*/ 1052790 w 2647226"/>
                  <a:gd name="connsiteY3" fmla="*/ 1407862 h 1577631"/>
                  <a:gd name="connsiteX4" fmla="*/ 1096803 w 2647226"/>
                  <a:gd name="connsiteY4" fmla="*/ 1410640 h 1577631"/>
                  <a:gd name="connsiteX5" fmla="*/ 1096803 w 2647226"/>
                  <a:gd name="connsiteY5" fmla="*/ 1078171 h 1577631"/>
                  <a:gd name="connsiteX6" fmla="*/ 1040665 w 2647226"/>
                  <a:gd name="connsiteY6" fmla="*/ 1066832 h 1577631"/>
                  <a:gd name="connsiteX7" fmla="*/ 1202439 w 2647226"/>
                  <a:gd name="connsiteY7" fmla="*/ 1066172 h 1577631"/>
                  <a:gd name="connsiteX8" fmla="*/ 1201257 w 2647226"/>
                  <a:gd name="connsiteY8" fmla="*/ 1066832 h 1577631"/>
                  <a:gd name="connsiteX9" fmla="*/ 1145847 w 2647226"/>
                  <a:gd name="connsiteY9" fmla="*/ 1078024 h 1577631"/>
                  <a:gd name="connsiteX10" fmla="*/ 1145847 w 2647226"/>
                  <a:gd name="connsiteY10" fmla="*/ 1409654 h 1577631"/>
                  <a:gd name="connsiteX11" fmla="*/ 1228834 w 2647226"/>
                  <a:gd name="connsiteY11" fmla="*/ 1401285 h 1577631"/>
                  <a:gd name="connsiteX12" fmla="*/ 1329307 w 2647226"/>
                  <a:gd name="connsiteY12" fmla="*/ 1370083 h 1577631"/>
                  <a:gd name="connsiteX13" fmla="*/ 1366303 w 2647226"/>
                  <a:gd name="connsiteY13" fmla="*/ 1349993 h 1577631"/>
                  <a:gd name="connsiteX14" fmla="*/ 968697 w 2647226"/>
                  <a:gd name="connsiteY14" fmla="*/ 1015820 h 1577631"/>
                  <a:gd name="connsiteX15" fmla="*/ 667038 w 2647226"/>
                  <a:gd name="connsiteY15" fmla="*/ 1157489 h 1577631"/>
                  <a:gd name="connsiteX16" fmla="*/ 677120 w 2647226"/>
                  <a:gd name="connsiteY16" fmla="*/ 1176071 h 1577631"/>
                  <a:gd name="connsiteX17" fmla="*/ 761069 w 2647226"/>
                  <a:gd name="connsiteY17" fmla="*/ 1273054 h 1577631"/>
                  <a:gd name="connsiteX18" fmla="*/ 834470 w 2647226"/>
                  <a:gd name="connsiteY18" fmla="*/ 1325239 h 1577631"/>
                  <a:gd name="connsiteX19" fmla="*/ 998064 w 2647226"/>
                  <a:gd name="connsiteY19" fmla="*/ 1041885 h 1577631"/>
                  <a:gd name="connsiteX20" fmla="*/ 1284887 w 2647226"/>
                  <a:gd name="connsiteY20" fmla="*/ 1000026 h 1577631"/>
                  <a:gd name="connsiteX21" fmla="*/ 1273658 w 2647226"/>
                  <a:gd name="connsiteY21" fmla="*/ 1015436 h 1577631"/>
                  <a:gd name="connsiteX22" fmla="*/ 1244645 w 2647226"/>
                  <a:gd name="connsiteY22" fmla="*/ 1041187 h 1577631"/>
                  <a:gd name="connsiteX23" fmla="*/ 1409417 w 2647226"/>
                  <a:gd name="connsiteY23" fmla="*/ 1326581 h 1577631"/>
                  <a:gd name="connsiteX24" fmla="*/ 1420227 w 2647226"/>
                  <a:gd name="connsiteY24" fmla="*/ 1320711 h 1577631"/>
                  <a:gd name="connsiteX25" fmla="*/ 1564803 w 2647226"/>
                  <a:gd name="connsiteY25" fmla="*/ 1176071 h 1577631"/>
                  <a:gd name="connsiteX26" fmla="*/ 1570766 w 2647226"/>
                  <a:gd name="connsiteY26" fmla="*/ 1165079 h 1577631"/>
                  <a:gd name="connsiteX27" fmla="*/ 1323403 w 2647226"/>
                  <a:gd name="connsiteY27" fmla="*/ 902114 h 1577631"/>
                  <a:gd name="connsiteX28" fmla="*/ 1317974 w 2647226"/>
                  <a:gd name="connsiteY28" fmla="*/ 938042 h 1577631"/>
                  <a:gd name="connsiteX29" fmla="*/ 1309455 w 2647226"/>
                  <a:gd name="connsiteY29" fmla="*/ 957554 h 1577631"/>
                  <a:gd name="connsiteX30" fmla="*/ 1594173 w 2647226"/>
                  <a:gd name="connsiteY30" fmla="*/ 1121936 h 1577631"/>
                  <a:gd name="connsiteX31" fmla="*/ 1614153 w 2647226"/>
                  <a:gd name="connsiteY31" fmla="*/ 1085109 h 1577631"/>
                  <a:gd name="connsiteX32" fmla="*/ 1645342 w 2647226"/>
                  <a:gd name="connsiteY32" fmla="*/ 984592 h 1577631"/>
                  <a:gd name="connsiteX33" fmla="*/ 1653653 w 2647226"/>
                  <a:gd name="connsiteY33" fmla="*/ 902114 h 1577631"/>
                  <a:gd name="connsiteX34" fmla="*/ 588270 w 2647226"/>
                  <a:gd name="connsiteY34" fmla="*/ 902114 h 1577631"/>
                  <a:gd name="connsiteX35" fmla="*/ 596581 w 2647226"/>
                  <a:gd name="connsiteY35" fmla="*/ 984592 h 1577631"/>
                  <a:gd name="connsiteX36" fmla="*/ 627769 w 2647226"/>
                  <a:gd name="connsiteY36" fmla="*/ 1085109 h 1577631"/>
                  <a:gd name="connsiteX37" fmla="*/ 627953 w 2647226"/>
                  <a:gd name="connsiteY37" fmla="*/ 1085447 h 1577631"/>
                  <a:gd name="connsiteX38" fmla="*/ 927737 w 2647226"/>
                  <a:gd name="connsiteY38" fmla="*/ 944658 h 1577631"/>
                  <a:gd name="connsiteX39" fmla="*/ 923949 w 2647226"/>
                  <a:gd name="connsiteY39" fmla="*/ 938042 h 1577631"/>
                  <a:gd name="connsiteX40" fmla="*/ 918519 w 2647226"/>
                  <a:gd name="connsiteY40" fmla="*/ 902114 h 1577631"/>
                  <a:gd name="connsiteX41" fmla="*/ 1626193 w 2647226"/>
                  <a:gd name="connsiteY41" fmla="*/ 707036 h 1577631"/>
                  <a:gd name="connsiteX42" fmla="*/ 1323122 w 2647226"/>
                  <a:gd name="connsiteY42" fmla="*/ 849369 h 1577631"/>
                  <a:gd name="connsiteX43" fmla="*/ 1323678 w 2647226"/>
                  <a:gd name="connsiteY43" fmla="*/ 853048 h 1577631"/>
                  <a:gd name="connsiteX44" fmla="*/ 1653836 w 2647226"/>
                  <a:gd name="connsiteY44" fmla="*/ 853048 h 1577631"/>
                  <a:gd name="connsiteX45" fmla="*/ 1645342 w 2647226"/>
                  <a:gd name="connsiteY45" fmla="*/ 768751 h 1577631"/>
                  <a:gd name="connsiteX46" fmla="*/ 647432 w 2647226"/>
                  <a:gd name="connsiteY46" fmla="*/ 631991 h 1577631"/>
                  <a:gd name="connsiteX47" fmla="*/ 627769 w 2647226"/>
                  <a:gd name="connsiteY47" fmla="*/ 668233 h 1577631"/>
                  <a:gd name="connsiteX48" fmla="*/ 596581 w 2647226"/>
                  <a:gd name="connsiteY48" fmla="*/ 768751 h 1577631"/>
                  <a:gd name="connsiteX49" fmla="*/ 588087 w 2647226"/>
                  <a:gd name="connsiteY49" fmla="*/ 853048 h 1577631"/>
                  <a:gd name="connsiteX50" fmla="*/ 918244 w 2647226"/>
                  <a:gd name="connsiteY50" fmla="*/ 853048 h 1577631"/>
                  <a:gd name="connsiteX51" fmla="*/ 923949 w 2647226"/>
                  <a:gd name="connsiteY51" fmla="*/ 815300 h 1577631"/>
                  <a:gd name="connsiteX52" fmla="*/ 932200 w 2647226"/>
                  <a:gd name="connsiteY52" fmla="*/ 796402 h 1577631"/>
                  <a:gd name="connsiteX53" fmla="*/ 1408594 w 2647226"/>
                  <a:gd name="connsiteY53" fmla="*/ 428915 h 1577631"/>
                  <a:gd name="connsiteX54" fmla="*/ 1244922 w 2647226"/>
                  <a:gd name="connsiteY54" fmla="*/ 712402 h 1577631"/>
                  <a:gd name="connsiteX55" fmla="*/ 1273658 w 2647226"/>
                  <a:gd name="connsiteY55" fmla="*/ 737907 h 1577631"/>
                  <a:gd name="connsiteX56" fmla="*/ 1293646 w 2647226"/>
                  <a:gd name="connsiteY56" fmla="*/ 772814 h 1577631"/>
                  <a:gd name="connsiteX57" fmla="*/ 1594290 w 2647226"/>
                  <a:gd name="connsiteY57" fmla="*/ 631621 h 1577631"/>
                  <a:gd name="connsiteX58" fmla="*/ 1564803 w 2647226"/>
                  <a:gd name="connsiteY58" fmla="*/ 577272 h 1577631"/>
                  <a:gd name="connsiteX59" fmla="*/ 1480855 w 2647226"/>
                  <a:gd name="connsiteY59" fmla="*/ 480290 h 1577631"/>
                  <a:gd name="connsiteX60" fmla="*/ 833091 w 2647226"/>
                  <a:gd name="connsiteY60" fmla="*/ 426444 h 1577631"/>
                  <a:gd name="connsiteX61" fmla="*/ 821695 w 2647226"/>
                  <a:gd name="connsiteY61" fmla="*/ 432632 h 1577631"/>
                  <a:gd name="connsiteX62" fmla="*/ 677120 w 2647226"/>
                  <a:gd name="connsiteY62" fmla="*/ 577272 h 1577631"/>
                  <a:gd name="connsiteX63" fmla="*/ 670839 w 2647226"/>
                  <a:gd name="connsiteY63" fmla="*/ 588848 h 1577631"/>
                  <a:gd name="connsiteX64" fmla="*/ 956642 w 2647226"/>
                  <a:gd name="connsiteY64" fmla="*/ 753857 h 1577631"/>
                  <a:gd name="connsiteX65" fmla="*/ 968264 w 2647226"/>
                  <a:gd name="connsiteY65" fmla="*/ 737907 h 1577631"/>
                  <a:gd name="connsiteX66" fmla="*/ 997787 w 2647226"/>
                  <a:gd name="connsiteY66" fmla="*/ 711704 h 1577631"/>
                  <a:gd name="connsiteX67" fmla="*/ 1096803 w 2647226"/>
                  <a:gd name="connsiteY67" fmla="*/ 343615 h 1577631"/>
                  <a:gd name="connsiteX68" fmla="*/ 1013089 w 2647226"/>
                  <a:gd name="connsiteY68" fmla="*/ 352058 h 1577631"/>
                  <a:gd name="connsiteX69" fmla="*/ 912616 w 2647226"/>
                  <a:gd name="connsiteY69" fmla="*/ 383260 h 1577631"/>
                  <a:gd name="connsiteX70" fmla="*/ 876205 w 2647226"/>
                  <a:gd name="connsiteY70" fmla="*/ 403032 h 1577631"/>
                  <a:gd name="connsiteX71" fmla="*/ 1040066 w 2647226"/>
                  <a:gd name="connsiteY71" fmla="*/ 686846 h 1577631"/>
                  <a:gd name="connsiteX72" fmla="*/ 1040665 w 2647226"/>
                  <a:gd name="connsiteY72" fmla="*/ 686511 h 1577631"/>
                  <a:gd name="connsiteX73" fmla="*/ 1096803 w 2647226"/>
                  <a:gd name="connsiteY73" fmla="*/ 675172 h 1577631"/>
                  <a:gd name="connsiteX74" fmla="*/ 1145847 w 2647226"/>
                  <a:gd name="connsiteY74" fmla="*/ 342749 h 1577631"/>
                  <a:gd name="connsiteX75" fmla="*/ 1145847 w 2647226"/>
                  <a:gd name="connsiteY75" fmla="*/ 675319 h 1577631"/>
                  <a:gd name="connsiteX76" fmla="*/ 1201257 w 2647226"/>
                  <a:gd name="connsiteY76" fmla="*/ 686511 h 1577631"/>
                  <a:gd name="connsiteX77" fmla="*/ 1202756 w 2647226"/>
                  <a:gd name="connsiteY77" fmla="*/ 687348 h 1577631"/>
                  <a:gd name="connsiteX78" fmla="*/ 1367595 w 2647226"/>
                  <a:gd name="connsiteY78" fmla="*/ 401840 h 1577631"/>
                  <a:gd name="connsiteX79" fmla="*/ 1317226 w 2647226"/>
                  <a:gd name="connsiteY79" fmla="*/ 378322 h 1577631"/>
                  <a:gd name="connsiteX80" fmla="*/ 1189133 w 2647226"/>
                  <a:gd name="connsiteY80" fmla="*/ 345481 h 1577631"/>
                  <a:gd name="connsiteX81" fmla="*/ 2447686 w 2647226"/>
                  <a:gd name="connsiteY81" fmla="*/ 0 h 1577631"/>
                  <a:gd name="connsiteX82" fmla="*/ 2552531 w 2647226"/>
                  <a:gd name="connsiteY82" fmla="*/ 181597 h 1577631"/>
                  <a:gd name="connsiteX83" fmla="*/ 2612444 w 2647226"/>
                  <a:gd name="connsiteY83" fmla="*/ 153459 h 1577631"/>
                  <a:gd name="connsiteX84" fmla="*/ 2647226 w 2647226"/>
                  <a:gd name="connsiteY84" fmla="*/ 227522 h 1577631"/>
                  <a:gd name="connsiteX85" fmla="*/ 1776649 w 2647226"/>
                  <a:gd name="connsiteY85" fmla="*/ 636377 h 1577631"/>
                  <a:gd name="connsiteX86" fmla="*/ 1807374 w 2647226"/>
                  <a:gd name="connsiteY86" fmla="*/ 735403 h 1577631"/>
                  <a:gd name="connsiteX87" fmla="*/ 1821609 w 2647226"/>
                  <a:gd name="connsiteY87" fmla="*/ 876671 h 1577631"/>
                  <a:gd name="connsiteX88" fmla="*/ 1120961 w 2647226"/>
                  <a:gd name="connsiteY88" fmla="*/ 1577631 h 1577631"/>
                  <a:gd name="connsiteX89" fmla="*/ 539973 w 2647226"/>
                  <a:gd name="connsiteY89" fmla="*/ 1268585 h 1577631"/>
                  <a:gd name="connsiteX90" fmla="*/ 517740 w 2647226"/>
                  <a:gd name="connsiteY90" fmla="*/ 1227605 h 1577631"/>
                  <a:gd name="connsiteX91" fmla="*/ 34782 w 2647226"/>
                  <a:gd name="connsiteY91" fmla="*/ 1454419 h 1577631"/>
                  <a:gd name="connsiteX92" fmla="*/ 0 w 2647226"/>
                  <a:gd name="connsiteY92" fmla="*/ 1380356 h 1577631"/>
                  <a:gd name="connsiteX93" fmla="*/ 478654 w 2647226"/>
                  <a:gd name="connsiteY93" fmla="*/ 1155563 h 1577631"/>
                  <a:gd name="connsiteX94" fmla="*/ 475374 w 2647226"/>
                  <a:gd name="connsiteY94" fmla="*/ 1149517 h 1577631"/>
                  <a:gd name="connsiteX95" fmla="*/ 420313 w 2647226"/>
                  <a:gd name="connsiteY95" fmla="*/ 876671 h 1577631"/>
                  <a:gd name="connsiteX96" fmla="*/ 1120961 w 2647226"/>
                  <a:gd name="connsiteY96" fmla="*/ 175711 h 1577631"/>
                  <a:gd name="connsiteX97" fmla="*/ 1701950 w 2647226"/>
                  <a:gd name="connsiteY97" fmla="*/ 484758 h 1577631"/>
                  <a:gd name="connsiteX98" fmla="*/ 1743588 w 2647226"/>
                  <a:gd name="connsiteY98" fmla="*/ 561505 h 1577631"/>
                  <a:gd name="connsiteX99" fmla="*/ 2478234 w 2647226"/>
                  <a:gd name="connsiteY99" fmla="*/ 216489 h 1577631"/>
                  <a:gd name="connsiteX100" fmla="*/ 2376855 w 2647226"/>
                  <a:gd name="connsiteY100" fmla="*/ 40894 h 157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647226" h="1577631">
                    <a:moveTo>
                      <a:pt x="1040383" y="1066674"/>
                    </a:moveTo>
                    <a:lnTo>
                      <a:pt x="875596" y="1352094"/>
                    </a:lnTo>
                    <a:lnTo>
                      <a:pt x="924697" y="1375021"/>
                    </a:lnTo>
                    <a:cubicBezTo>
                      <a:pt x="965211" y="1391003"/>
                      <a:pt x="1008142" y="1402184"/>
                      <a:pt x="1052790" y="1407862"/>
                    </a:cubicBezTo>
                    <a:lnTo>
                      <a:pt x="1096803" y="1410640"/>
                    </a:lnTo>
                    <a:lnTo>
                      <a:pt x="1096803" y="1078171"/>
                    </a:lnTo>
                    <a:lnTo>
                      <a:pt x="1040665" y="1066832"/>
                    </a:lnTo>
                    <a:close/>
                    <a:moveTo>
                      <a:pt x="1202439" y="1066172"/>
                    </a:moveTo>
                    <a:lnTo>
                      <a:pt x="1201257" y="1066832"/>
                    </a:lnTo>
                    <a:lnTo>
                      <a:pt x="1145847" y="1078024"/>
                    </a:lnTo>
                    <a:lnTo>
                      <a:pt x="1145847" y="1409654"/>
                    </a:lnTo>
                    <a:lnTo>
                      <a:pt x="1228834" y="1401285"/>
                    </a:lnTo>
                    <a:cubicBezTo>
                      <a:pt x="1263678" y="1394152"/>
                      <a:pt x="1297288" y="1383631"/>
                      <a:pt x="1329307" y="1370083"/>
                    </a:cubicBezTo>
                    <a:lnTo>
                      <a:pt x="1366303" y="1349993"/>
                    </a:lnTo>
                    <a:close/>
                    <a:moveTo>
                      <a:pt x="968697" y="1015820"/>
                    </a:moveTo>
                    <a:lnTo>
                      <a:pt x="667038" y="1157489"/>
                    </a:lnTo>
                    <a:lnTo>
                      <a:pt x="677120" y="1176071"/>
                    </a:lnTo>
                    <a:cubicBezTo>
                      <a:pt x="701168" y="1211682"/>
                      <a:pt x="729384" y="1244243"/>
                      <a:pt x="761069" y="1273054"/>
                    </a:cubicBezTo>
                    <a:lnTo>
                      <a:pt x="834470" y="1325239"/>
                    </a:lnTo>
                    <a:lnTo>
                      <a:pt x="998064" y="1041885"/>
                    </a:lnTo>
                    <a:close/>
                    <a:moveTo>
                      <a:pt x="1284887" y="1000026"/>
                    </a:moveTo>
                    <a:lnTo>
                      <a:pt x="1273658" y="1015436"/>
                    </a:lnTo>
                    <a:lnTo>
                      <a:pt x="1244645" y="1041187"/>
                    </a:lnTo>
                    <a:lnTo>
                      <a:pt x="1409417" y="1326581"/>
                    </a:lnTo>
                    <a:lnTo>
                      <a:pt x="1420227" y="1320711"/>
                    </a:lnTo>
                    <a:cubicBezTo>
                      <a:pt x="1477179" y="1282218"/>
                      <a:pt x="1526327" y="1233047"/>
                      <a:pt x="1564803" y="1176071"/>
                    </a:cubicBezTo>
                    <a:lnTo>
                      <a:pt x="1570766" y="1165079"/>
                    </a:lnTo>
                    <a:close/>
                    <a:moveTo>
                      <a:pt x="1323403" y="902114"/>
                    </a:moveTo>
                    <a:lnTo>
                      <a:pt x="1317974" y="938042"/>
                    </a:lnTo>
                    <a:lnTo>
                      <a:pt x="1309455" y="957554"/>
                    </a:lnTo>
                    <a:lnTo>
                      <a:pt x="1594173" y="1121936"/>
                    </a:lnTo>
                    <a:lnTo>
                      <a:pt x="1614153" y="1085109"/>
                    </a:lnTo>
                    <a:cubicBezTo>
                      <a:pt x="1627696" y="1053077"/>
                      <a:pt x="1638212" y="1019451"/>
                      <a:pt x="1645342" y="984592"/>
                    </a:cubicBezTo>
                    <a:lnTo>
                      <a:pt x="1653653" y="902114"/>
                    </a:lnTo>
                    <a:close/>
                    <a:moveTo>
                      <a:pt x="588270" y="902114"/>
                    </a:moveTo>
                    <a:lnTo>
                      <a:pt x="596581" y="984592"/>
                    </a:lnTo>
                    <a:cubicBezTo>
                      <a:pt x="603711" y="1019452"/>
                      <a:pt x="614227" y="1053077"/>
                      <a:pt x="627769" y="1085109"/>
                    </a:cubicBezTo>
                    <a:lnTo>
                      <a:pt x="627953" y="1085447"/>
                    </a:lnTo>
                    <a:lnTo>
                      <a:pt x="927737" y="944658"/>
                    </a:lnTo>
                    <a:lnTo>
                      <a:pt x="923949" y="938042"/>
                    </a:lnTo>
                    <a:lnTo>
                      <a:pt x="918519" y="902114"/>
                    </a:lnTo>
                    <a:close/>
                    <a:moveTo>
                      <a:pt x="1626193" y="707036"/>
                    </a:moveTo>
                    <a:lnTo>
                      <a:pt x="1323122" y="849369"/>
                    </a:lnTo>
                    <a:lnTo>
                      <a:pt x="1323678" y="853048"/>
                    </a:lnTo>
                    <a:lnTo>
                      <a:pt x="1653836" y="853048"/>
                    </a:lnTo>
                    <a:lnTo>
                      <a:pt x="1645342" y="768751"/>
                    </a:lnTo>
                    <a:close/>
                    <a:moveTo>
                      <a:pt x="647432" y="631991"/>
                    </a:moveTo>
                    <a:lnTo>
                      <a:pt x="627769" y="668233"/>
                    </a:lnTo>
                    <a:cubicBezTo>
                      <a:pt x="614227" y="700266"/>
                      <a:pt x="603711" y="733891"/>
                      <a:pt x="596581" y="768751"/>
                    </a:cubicBezTo>
                    <a:lnTo>
                      <a:pt x="588087" y="853048"/>
                    </a:lnTo>
                    <a:lnTo>
                      <a:pt x="918244" y="853048"/>
                    </a:lnTo>
                    <a:lnTo>
                      <a:pt x="923949" y="815300"/>
                    </a:lnTo>
                    <a:lnTo>
                      <a:pt x="932200" y="796402"/>
                    </a:lnTo>
                    <a:close/>
                    <a:moveTo>
                      <a:pt x="1408594" y="428915"/>
                    </a:moveTo>
                    <a:lnTo>
                      <a:pt x="1244922" y="712402"/>
                    </a:lnTo>
                    <a:lnTo>
                      <a:pt x="1273658" y="737907"/>
                    </a:lnTo>
                    <a:lnTo>
                      <a:pt x="1293646" y="772814"/>
                    </a:lnTo>
                    <a:lnTo>
                      <a:pt x="1594290" y="631621"/>
                    </a:lnTo>
                    <a:lnTo>
                      <a:pt x="1564803" y="577272"/>
                    </a:lnTo>
                    <a:cubicBezTo>
                      <a:pt x="1540756" y="541662"/>
                      <a:pt x="1512540" y="509101"/>
                      <a:pt x="1480855" y="480290"/>
                    </a:cubicBezTo>
                    <a:close/>
                    <a:moveTo>
                      <a:pt x="833091" y="426444"/>
                    </a:moveTo>
                    <a:lnTo>
                      <a:pt x="821695" y="432632"/>
                    </a:lnTo>
                    <a:cubicBezTo>
                      <a:pt x="764744" y="471125"/>
                      <a:pt x="715595" y="520295"/>
                      <a:pt x="677120" y="577272"/>
                    </a:cubicBezTo>
                    <a:lnTo>
                      <a:pt x="670839" y="588848"/>
                    </a:lnTo>
                    <a:lnTo>
                      <a:pt x="956642" y="753857"/>
                    </a:lnTo>
                    <a:lnTo>
                      <a:pt x="968264" y="737907"/>
                    </a:lnTo>
                    <a:lnTo>
                      <a:pt x="997787" y="711704"/>
                    </a:lnTo>
                    <a:close/>
                    <a:moveTo>
                      <a:pt x="1096803" y="343615"/>
                    </a:moveTo>
                    <a:lnTo>
                      <a:pt x="1013089" y="352058"/>
                    </a:lnTo>
                    <a:cubicBezTo>
                      <a:pt x="978245" y="359191"/>
                      <a:pt x="944634" y="369711"/>
                      <a:pt x="912616" y="383260"/>
                    </a:cubicBezTo>
                    <a:lnTo>
                      <a:pt x="876205" y="403032"/>
                    </a:lnTo>
                    <a:lnTo>
                      <a:pt x="1040066" y="686846"/>
                    </a:lnTo>
                    <a:lnTo>
                      <a:pt x="1040665" y="686511"/>
                    </a:lnTo>
                    <a:lnTo>
                      <a:pt x="1096803" y="675172"/>
                    </a:lnTo>
                    <a:close/>
                    <a:moveTo>
                      <a:pt x="1145847" y="342749"/>
                    </a:moveTo>
                    <a:lnTo>
                      <a:pt x="1145847" y="675319"/>
                    </a:lnTo>
                    <a:lnTo>
                      <a:pt x="1201257" y="686511"/>
                    </a:lnTo>
                    <a:lnTo>
                      <a:pt x="1202756" y="687348"/>
                    </a:lnTo>
                    <a:lnTo>
                      <a:pt x="1367595" y="401840"/>
                    </a:lnTo>
                    <a:lnTo>
                      <a:pt x="1317226" y="378322"/>
                    </a:lnTo>
                    <a:cubicBezTo>
                      <a:pt x="1276712" y="362339"/>
                      <a:pt x="1233781" y="351159"/>
                      <a:pt x="1189133" y="345481"/>
                    </a:cubicBezTo>
                    <a:close/>
                    <a:moveTo>
                      <a:pt x="2447686" y="0"/>
                    </a:moveTo>
                    <a:lnTo>
                      <a:pt x="2552531" y="181597"/>
                    </a:lnTo>
                    <a:lnTo>
                      <a:pt x="2612444" y="153459"/>
                    </a:lnTo>
                    <a:lnTo>
                      <a:pt x="2647226" y="227522"/>
                    </a:lnTo>
                    <a:lnTo>
                      <a:pt x="1776649" y="636377"/>
                    </a:lnTo>
                    <a:lnTo>
                      <a:pt x="1807374" y="735403"/>
                    </a:lnTo>
                    <a:cubicBezTo>
                      <a:pt x="1816708" y="781034"/>
                      <a:pt x="1821609" y="828280"/>
                      <a:pt x="1821609" y="876671"/>
                    </a:cubicBezTo>
                    <a:cubicBezTo>
                      <a:pt x="1821609" y="1263801"/>
                      <a:pt x="1507918" y="1577631"/>
                      <a:pt x="1120961" y="1577631"/>
                    </a:cubicBezTo>
                    <a:cubicBezTo>
                      <a:pt x="879113" y="1577631"/>
                      <a:pt x="665885" y="1455041"/>
                      <a:pt x="539973" y="1268585"/>
                    </a:cubicBezTo>
                    <a:lnTo>
                      <a:pt x="517740" y="1227605"/>
                    </a:lnTo>
                    <a:lnTo>
                      <a:pt x="34782" y="1454419"/>
                    </a:lnTo>
                    <a:lnTo>
                      <a:pt x="0" y="1380356"/>
                    </a:lnTo>
                    <a:lnTo>
                      <a:pt x="478654" y="1155563"/>
                    </a:lnTo>
                    <a:lnTo>
                      <a:pt x="475374" y="1149517"/>
                    </a:lnTo>
                    <a:cubicBezTo>
                      <a:pt x="439919" y="1065655"/>
                      <a:pt x="420313" y="973454"/>
                      <a:pt x="420313" y="876671"/>
                    </a:cubicBezTo>
                    <a:cubicBezTo>
                      <a:pt x="420313" y="489541"/>
                      <a:pt x="734004" y="175711"/>
                      <a:pt x="1120961" y="175711"/>
                    </a:cubicBezTo>
                    <a:cubicBezTo>
                      <a:pt x="1362809" y="175711"/>
                      <a:pt x="1576038" y="298301"/>
                      <a:pt x="1701950" y="484758"/>
                    </a:cubicBezTo>
                    <a:lnTo>
                      <a:pt x="1743588" y="561505"/>
                    </a:lnTo>
                    <a:lnTo>
                      <a:pt x="2478234" y="216489"/>
                    </a:lnTo>
                    <a:lnTo>
                      <a:pt x="2376855" y="40894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3417AFE-A775-42EC-97CE-42075EEE64BF}"/>
              </a:ext>
            </a:extLst>
          </p:cNvPr>
          <p:cNvGrpSpPr/>
          <p:nvPr/>
        </p:nvGrpSpPr>
        <p:grpSpPr>
          <a:xfrm>
            <a:off x="3559783" y="857250"/>
            <a:ext cx="2721938" cy="2721938"/>
            <a:chOff x="3559783" y="857250"/>
            <a:chExt cx="2721938" cy="2721938"/>
          </a:xfrm>
        </p:grpSpPr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D4CC1E79-A5D0-43EF-8465-28E176E07657}"/>
                </a:ext>
              </a:extLst>
            </p:cNvPr>
            <p:cNvGrpSpPr/>
            <p:nvPr/>
          </p:nvGrpSpPr>
          <p:grpSpPr>
            <a:xfrm>
              <a:off x="3559783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20C2E25F-0F74-4F8B-BB9D-96741E784E91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203" name="楕円 202">
                  <a:extLst>
                    <a:ext uri="{FF2B5EF4-FFF2-40B4-BE49-F238E27FC236}">
                      <a16:creationId xmlns:a16="http://schemas.microsoft.com/office/drawing/2014/main" id="{1C3EC1E5-AA8B-40EB-A6ED-DBF4CFE70D0D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&quot;禁止&quot;マーク 203">
                  <a:extLst>
                    <a:ext uri="{FF2B5EF4-FFF2-40B4-BE49-F238E27FC236}">
                      <a16:creationId xmlns:a16="http://schemas.microsoft.com/office/drawing/2014/main" id="{FB2E1ECF-D766-4177-942A-3828C5805151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2" name="円: 塗りつぶしなし 201">
                <a:extLst>
                  <a:ext uri="{FF2B5EF4-FFF2-40B4-BE49-F238E27FC236}">
                    <a16:creationId xmlns:a16="http://schemas.microsoft.com/office/drawing/2014/main" id="{9617CFC2-E7E3-4F9C-BDA3-F5B6385425FD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FE8C819B-29AA-4B27-9111-6B501EF2FEF7}"/>
                </a:ext>
              </a:extLst>
            </p:cNvPr>
            <p:cNvGrpSpPr/>
            <p:nvPr/>
          </p:nvGrpSpPr>
          <p:grpSpPr>
            <a:xfrm>
              <a:off x="4166815" y="1496814"/>
              <a:ext cx="1556336" cy="1277268"/>
              <a:chOff x="4166815" y="1496814"/>
              <a:chExt cx="1556336" cy="1277268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AD2E3315-4127-4BBC-97EF-C01B77C5D957}"/>
                  </a:ext>
                </a:extLst>
              </p:cNvPr>
              <p:cNvSpPr/>
              <p:nvPr/>
            </p:nvSpPr>
            <p:spPr>
              <a:xfrm>
                <a:off x="4166815" y="1496814"/>
                <a:ext cx="1556336" cy="1277268"/>
              </a:xfrm>
              <a:custGeom>
                <a:avLst/>
                <a:gdLst>
                  <a:gd name="connsiteX0" fmla="*/ 105788 w 2147387"/>
                  <a:gd name="connsiteY0" fmla="*/ 1485603 h 1762339"/>
                  <a:gd name="connsiteX1" fmla="*/ 113083 w 2147387"/>
                  <a:gd name="connsiteY1" fmla="*/ 1509104 h 1762339"/>
                  <a:gd name="connsiteX2" fmla="*/ 355747 w 2147387"/>
                  <a:gd name="connsiteY2" fmla="*/ 1669952 h 1762339"/>
                  <a:gd name="connsiteX3" fmla="*/ 598411 w 2147387"/>
                  <a:gd name="connsiteY3" fmla="*/ 1509104 h 1762339"/>
                  <a:gd name="connsiteX4" fmla="*/ 605428 w 2147387"/>
                  <a:gd name="connsiteY4" fmla="*/ 1486498 h 1762339"/>
                  <a:gd name="connsiteX5" fmla="*/ 295102 w 2147387"/>
                  <a:gd name="connsiteY5" fmla="*/ 1486498 h 1762339"/>
                  <a:gd name="connsiteX6" fmla="*/ 295102 w 2147387"/>
                  <a:gd name="connsiteY6" fmla="*/ 1485603 h 1762339"/>
                  <a:gd name="connsiteX7" fmla="*/ 1791640 w 2147387"/>
                  <a:gd name="connsiteY7" fmla="*/ 1143232 h 1762339"/>
                  <a:gd name="connsiteX8" fmla="*/ 1743492 w 2147387"/>
                  <a:gd name="connsiteY8" fmla="*/ 1148086 h 1762339"/>
                  <a:gd name="connsiteX9" fmla="*/ 1811452 w 2147387"/>
                  <a:gd name="connsiteY9" fmla="*/ 1328412 h 1762339"/>
                  <a:gd name="connsiteX10" fmla="*/ 1822621 w 2147387"/>
                  <a:gd name="connsiteY10" fmla="*/ 1330667 h 1762339"/>
                  <a:gd name="connsiteX11" fmla="*/ 1872947 w 2147387"/>
                  <a:gd name="connsiteY11" fmla="*/ 1406592 h 1762339"/>
                  <a:gd name="connsiteX12" fmla="*/ 1790546 w 2147387"/>
                  <a:gd name="connsiteY12" fmla="*/ 1488993 h 1762339"/>
                  <a:gd name="connsiteX13" fmla="*/ 1708145 w 2147387"/>
                  <a:gd name="connsiteY13" fmla="*/ 1406592 h 1762339"/>
                  <a:gd name="connsiteX14" fmla="*/ 1714621 w 2147387"/>
                  <a:gd name="connsiteY14" fmla="*/ 1374518 h 1762339"/>
                  <a:gd name="connsiteX15" fmla="*/ 1726157 w 2147387"/>
                  <a:gd name="connsiteY15" fmla="*/ 1357407 h 1762339"/>
                  <a:gd name="connsiteX16" fmla="*/ 1659335 w 2147387"/>
                  <a:gd name="connsiteY16" fmla="*/ 1180100 h 1762339"/>
                  <a:gd name="connsiteX17" fmla="*/ 1644393 w 2147387"/>
                  <a:gd name="connsiteY17" fmla="*/ 1188210 h 1762339"/>
                  <a:gd name="connsiteX18" fmla="*/ 1528280 w 2147387"/>
                  <a:gd name="connsiteY18" fmla="*/ 1406592 h 1762339"/>
                  <a:gd name="connsiteX19" fmla="*/ 1791640 w 2147387"/>
                  <a:gd name="connsiteY19" fmla="*/ 1669952 h 1762339"/>
                  <a:gd name="connsiteX20" fmla="*/ 2055000 w 2147387"/>
                  <a:gd name="connsiteY20" fmla="*/ 1406592 h 1762339"/>
                  <a:gd name="connsiteX21" fmla="*/ 1791640 w 2147387"/>
                  <a:gd name="connsiteY21" fmla="*/ 1143232 h 1762339"/>
                  <a:gd name="connsiteX22" fmla="*/ 355747 w 2147387"/>
                  <a:gd name="connsiteY22" fmla="*/ 1143232 h 1762339"/>
                  <a:gd name="connsiteX23" fmla="*/ 92387 w 2147387"/>
                  <a:gd name="connsiteY23" fmla="*/ 1406592 h 1762339"/>
                  <a:gd name="connsiteX24" fmla="*/ 92584 w 2147387"/>
                  <a:gd name="connsiteY24" fmla="*/ 1408546 h 1762339"/>
                  <a:gd name="connsiteX25" fmla="*/ 247936 w 2147387"/>
                  <a:gd name="connsiteY25" fmla="*/ 1408546 h 1762339"/>
                  <a:gd name="connsiteX26" fmla="*/ 320391 w 2147387"/>
                  <a:gd name="connsiteY26" fmla="*/ 1301675 h 1762339"/>
                  <a:gd name="connsiteX27" fmla="*/ 320621 w 2147387"/>
                  <a:gd name="connsiteY27" fmla="*/ 1302014 h 1762339"/>
                  <a:gd name="connsiteX28" fmla="*/ 328848 w 2147387"/>
                  <a:gd name="connsiteY28" fmla="*/ 1289810 h 1762339"/>
                  <a:gd name="connsiteX29" fmla="*/ 410319 w 2147387"/>
                  <a:gd name="connsiteY29" fmla="*/ 1256064 h 1762339"/>
                  <a:gd name="connsiteX30" fmla="*/ 566037 w 2147387"/>
                  <a:gd name="connsiteY30" fmla="*/ 1256064 h 1762339"/>
                  <a:gd name="connsiteX31" fmla="*/ 541971 w 2147387"/>
                  <a:gd name="connsiteY31" fmla="*/ 1220369 h 1762339"/>
                  <a:gd name="connsiteX32" fmla="*/ 355747 w 2147387"/>
                  <a:gd name="connsiteY32" fmla="*/ 1143232 h 1762339"/>
                  <a:gd name="connsiteX33" fmla="*/ 932817 w 2147387"/>
                  <a:gd name="connsiteY33" fmla="*/ 1050832 h 1762339"/>
                  <a:gd name="connsiteX34" fmla="*/ 860230 w 2147387"/>
                  <a:gd name="connsiteY34" fmla="*/ 1167058 h 1762339"/>
                  <a:gd name="connsiteX35" fmla="*/ 860230 w 2147387"/>
                  <a:gd name="connsiteY35" fmla="*/ 1256064 h 1762339"/>
                  <a:gd name="connsiteX36" fmla="*/ 920293 w 2147387"/>
                  <a:gd name="connsiteY36" fmla="*/ 1256064 h 1762339"/>
                  <a:gd name="connsiteX37" fmla="*/ 1048466 w 2147387"/>
                  <a:gd name="connsiteY37" fmla="*/ 1050832 h 1762339"/>
                  <a:gd name="connsiteX38" fmla="*/ 1730059 w 2147387"/>
                  <a:gd name="connsiteY38" fmla="*/ 770224 h 1762339"/>
                  <a:gd name="connsiteX39" fmla="*/ 1786793 w 2147387"/>
                  <a:gd name="connsiteY39" fmla="*/ 907190 h 1762339"/>
                  <a:gd name="connsiteX40" fmla="*/ 1689943 w 2147387"/>
                  <a:gd name="connsiteY40" fmla="*/ 919941 h 1762339"/>
                  <a:gd name="connsiteX41" fmla="*/ 1652560 w 2147387"/>
                  <a:gd name="connsiteY41" fmla="*/ 829691 h 1762339"/>
                  <a:gd name="connsiteX42" fmla="*/ 1730059 w 2147387"/>
                  <a:gd name="connsiteY42" fmla="*/ 770224 h 1762339"/>
                  <a:gd name="connsiteX43" fmla="*/ 1133039 w 2147387"/>
                  <a:gd name="connsiteY43" fmla="*/ 1347 h 1762339"/>
                  <a:gd name="connsiteX44" fmla="*/ 1189352 w 2147387"/>
                  <a:gd name="connsiteY44" fmla="*/ 4876 h 1762339"/>
                  <a:gd name="connsiteX45" fmla="*/ 1293353 w 2147387"/>
                  <a:gd name="connsiteY45" fmla="*/ 122586 h 1762339"/>
                  <a:gd name="connsiteX46" fmla="*/ 1291510 w 2147387"/>
                  <a:gd name="connsiteY46" fmla="*/ 151990 h 1762339"/>
                  <a:gd name="connsiteX47" fmla="*/ 1271534 w 2147387"/>
                  <a:gd name="connsiteY47" fmla="*/ 146638 h 1762339"/>
                  <a:gd name="connsiteX48" fmla="*/ 1269637 w 2147387"/>
                  <a:gd name="connsiteY48" fmla="*/ 176898 h 1762339"/>
                  <a:gd name="connsiteX49" fmla="*/ 1259986 w 2147387"/>
                  <a:gd name="connsiteY49" fmla="*/ 212917 h 1762339"/>
                  <a:gd name="connsiteX50" fmla="*/ 1158858 w 2147387"/>
                  <a:gd name="connsiteY50" fmla="*/ 302269 h 1762339"/>
                  <a:gd name="connsiteX51" fmla="*/ 1120417 w 2147387"/>
                  <a:gd name="connsiteY51" fmla="*/ 299860 h 1762339"/>
                  <a:gd name="connsiteX52" fmla="*/ 1112604 w 2147387"/>
                  <a:gd name="connsiteY52" fmla="*/ 327174 h 1762339"/>
                  <a:gd name="connsiteX53" fmla="*/ 1133104 w 2147387"/>
                  <a:gd name="connsiteY53" fmla="*/ 345256 h 1762339"/>
                  <a:gd name="connsiteX54" fmla="*/ 1155771 w 2147387"/>
                  <a:gd name="connsiteY54" fmla="*/ 391708 h 1762339"/>
                  <a:gd name="connsiteX55" fmla="*/ 1155893 w 2147387"/>
                  <a:gd name="connsiteY55" fmla="*/ 393447 h 1762339"/>
                  <a:gd name="connsiteX56" fmla="*/ 1161969 w 2147387"/>
                  <a:gd name="connsiteY56" fmla="*/ 401366 h 1762339"/>
                  <a:gd name="connsiteX57" fmla="*/ 1203103 w 2147387"/>
                  <a:gd name="connsiteY57" fmla="*/ 554880 h 1762339"/>
                  <a:gd name="connsiteX58" fmla="*/ 1205618 w 2147387"/>
                  <a:gd name="connsiteY58" fmla="*/ 555211 h 1762339"/>
                  <a:gd name="connsiteX59" fmla="*/ 1327921 w 2147387"/>
                  <a:gd name="connsiteY59" fmla="*/ 625823 h 1762339"/>
                  <a:gd name="connsiteX60" fmla="*/ 1344399 w 2147387"/>
                  <a:gd name="connsiteY60" fmla="*/ 687321 h 1762339"/>
                  <a:gd name="connsiteX61" fmla="*/ 1282901 w 2147387"/>
                  <a:gd name="connsiteY61" fmla="*/ 703799 h 1762339"/>
                  <a:gd name="connsiteX62" fmla="*/ 1160598 w 2147387"/>
                  <a:gd name="connsiteY62" fmla="*/ 633188 h 1762339"/>
                  <a:gd name="connsiteX63" fmla="*/ 1160196 w 2147387"/>
                  <a:gd name="connsiteY63" fmla="*/ 632665 h 1762339"/>
                  <a:gd name="connsiteX64" fmla="*/ 1144859 w 2147387"/>
                  <a:gd name="connsiteY64" fmla="*/ 627387 h 1762339"/>
                  <a:gd name="connsiteX65" fmla="*/ 1124382 w 2147387"/>
                  <a:gd name="connsiteY65" fmla="*/ 600701 h 1762339"/>
                  <a:gd name="connsiteX66" fmla="*/ 1110538 w 2147387"/>
                  <a:gd name="connsiteY66" fmla="*/ 549035 h 1762339"/>
                  <a:gd name="connsiteX67" fmla="*/ 987903 w 2147387"/>
                  <a:gd name="connsiteY67" fmla="*/ 761446 h 1762339"/>
                  <a:gd name="connsiteX68" fmla="*/ 1117770 w 2147387"/>
                  <a:gd name="connsiteY68" fmla="*/ 836425 h 1762339"/>
                  <a:gd name="connsiteX69" fmla="*/ 1119071 w 2147387"/>
                  <a:gd name="connsiteY69" fmla="*/ 837572 h 1762339"/>
                  <a:gd name="connsiteX70" fmla="*/ 1169992 w 2147387"/>
                  <a:gd name="connsiteY70" fmla="*/ 822100 h 1762339"/>
                  <a:gd name="connsiteX71" fmla="*/ 1319924 w 2147387"/>
                  <a:gd name="connsiteY71" fmla="*/ 806787 h 1762339"/>
                  <a:gd name="connsiteX72" fmla="*/ 1526851 w 2147387"/>
                  <a:gd name="connsiteY72" fmla="*/ 839417 h 1762339"/>
                  <a:gd name="connsiteX73" fmla="*/ 1532012 w 2147387"/>
                  <a:gd name="connsiteY73" fmla="*/ 842262 h 1762339"/>
                  <a:gd name="connsiteX74" fmla="*/ 1486589 w 2147387"/>
                  <a:gd name="connsiteY74" fmla="*/ 721735 h 1762339"/>
                  <a:gd name="connsiteX75" fmla="*/ 1394694 w 2147387"/>
                  <a:gd name="connsiteY75" fmla="*/ 721735 h 1762339"/>
                  <a:gd name="connsiteX76" fmla="*/ 1354184 w 2147387"/>
                  <a:gd name="connsiteY76" fmla="*/ 681225 h 1762339"/>
                  <a:gd name="connsiteX77" fmla="*/ 1394694 w 2147387"/>
                  <a:gd name="connsiteY77" fmla="*/ 640715 h 1762339"/>
                  <a:gd name="connsiteX78" fmla="*/ 1550549 w 2147387"/>
                  <a:gd name="connsiteY78" fmla="*/ 640716 h 1762339"/>
                  <a:gd name="connsiteX79" fmla="*/ 1550549 w 2147387"/>
                  <a:gd name="connsiteY79" fmla="*/ 641367 h 1762339"/>
                  <a:gd name="connsiteX80" fmla="*/ 1552277 w 2147387"/>
                  <a:gd name="connsiteY80" fmla="*/ 640716 h 1762339"/>
                  <a:gd name="connsiteX81" fmla="*/ 1710655 w 2147387"/>
                  <a:gd name="connsiteY81" fmla="*/ 1060956 h 1762339"/>
                  <a:gd name="connsiteX82" fmla="*/ 1719945 w 2147387"/>
                  <a:gd name="connsiteY82" fmla="*/ 1058073 h 1762339"/>
                  <a:gd name="connsiteX83" fmla="*/ 1791640 w 2147387"/>
                  <a:gd name="connsiteY83" fmla="*/ 1050845 h 1762339"/>
                  <a:gd name="connsiteX84" fmla="*/ 2147387 w 2147387"/>
                  <a:gd name="connsiteY84" fmla="*/ 1406592 h 1762339"/>
                  <a:gd name="connsiteX85" fmla="*/ 1791640 w 2147387"/>
                  <a:gd name="connsiteY85" fmla="*/ 1762339 h 1762339"/>
                  <a:gd name="connsiteX86" fmla="*/ 1435893 w 2147387"/>
                  <a:gd name="connsiteY86" fmla="*/ 1406592 h 1762339"/>
                  <a:gd name="connsiteX87" fmla="*/ 1592739 w 2147387"/>
                  <a:gd name="connsiteY87" fmla="*/ 1111601 h 1762339"/>
                  <a:gd name="connsiteX88" fmla="*/ 1626594 w 2147387"/>
                  <a:gd name="connsiteY88" fmla="*/ 1093225 h 1762339"/>
                  <a:gd name="connsiteX89" fmla="*/ 1610617 w 2147387"/>
                  <a:gd name="connsiteY89" fmla="*/ 1050832 h 1762339"/>
                  <a:gd name="connsiteX90" fmla="*/ 1211423 w 2147387"/>
                  <a:gd name="connsiteY90" fmla="*/ 1050832 h 1762339"/>
                  <a:gd name="connsiteX91" fmla="*/ 1070194 w 2147387"/>
                  <a:gd name="connsiteY91" fmla="*/ 1276969 h 1762339"/>
                  <a:gd name="connsiteX92" fmla="*/ 1089240 w 2147387"/>
                  <a:gd name="connsiteY92" fmla="*/ 1289810 h 1762339"/>
                  <a:gd name="connsiteX93" fmla="*/ 1122986 w 2147387"/>
                  <a:gd name="connsiteY93" fmla="*/ 1371281 h 1762339"/>
                  <a:gd name="connsiteX94" fmla="*/ 1122986 w 2147387"/>
                  <a:gd name="connsiteY94" fmla="*/ 1433757 h 1762339"/>
                  <a:gd name="connsiteX95" fmla="*/ 1141066 w 2147387"/>
                  <a:gd name="connsiteY95" fmla="*/ 1431758 h 1762339"/>
                  <a:gd name="connsiteX96" fmla="*/ 1197118 w 2147387"/>
                  <a:gd name="connsiteY96" fmla="*/ 1395745 h 1762339"/>
                  <a:gd name="connsiteX97" fmla="*/ 1207982 w 2147387"/>
                  <a:gd name="connsiteY97" fmla="*/ 1373153 h 1762339"/>
                  <a:gd name="connsiteX98" fmla="*/ 1207897 w 2147387"/>
                  <a:gd name="connsiteY98" fmla="*/ 1373130 h 1762339"/>
                  <a:gd name="connsiteX99" fmla="*/ 1188658 w 2147387"/>
                  <a:gd name="connsiteY99" fmla="*/ 1358368 h 1762339"/>
                  <a:gd name="connsiteX100" fmla="*/ 1185493 w 2147387"/>
                  <a:gd name="connsiteY100" fmla="*/ 1334326 h 1762339"/>
                  <a:gd name="connsiteX101" fmla="*/ 1200255 w 2147387"/>
                  <a:gd name="connsiteY101" fmla="*/ 1315088 h 1762339"/>
                  <a:gd name="connsiteX102" fmla="*/ 1211538 w 2147387"/>
                  <a:gd name="connsiteY102" fmla="*/ 1313602 h 1762339"/>
                  <a:gd name="connsiteX103" fmla="*/ 1202510 w 2147387"/>
                  <a:gd name="connsiteY103" fmla="*/ 1306674 h 1762339"/>
                  <a:gd name="connsiteX104" fmla="*/ 1199344 w 2147387"/>
                  <a:gd name="connsiteY104" fmla="*/ 1282632 h 1762339"/>
                  <a:gd name="connsiteX105" fmla="*/ 1214106 w 2147387"/>
                  <a:gd name="connsiteY105" fmla="*/ 1263394 h 1762339"/>
                  <a:gd name="connsiteX106" fmla="*/ 1225388 w 2147387"/>
                  <a:gd name="connsiteY106" fmla="*/ 1261908 h 1762339"/>
                  <a:gd name="connsiteX107" fmla="*/ 1216360 w 2147387"/>
                  <a:gd name="connsiteY107" fmla="*/ 1254982 h 1762339"/>
                  <a:gd name="connsiteX108" fmla="*/ 1213195 w 2147387"/>
                  <a:gd name="connsiteY108" fmla="*/ 1230939 h 1762339"/>
                  <a:gd name="connsiteX109" fmla="*/ 1227957 w 2147387"/>
                  <a:gd name="connsiteY109" fmla="*/ 1211702 h 1762339"/>
                  <a:gd name="connsiteX110" fmla="*/ 1252000 w 2147387"/>
                  <a:gd name="connsiteY110" fmla="*/ 1208536 h 1762339"/>
                  <a:gd name="connsiteX111" fmla="*/ 1313631 w 2147387"/>
                  <a:gd name="connsiteY111" fmla="*/ 1225050 h 1762339"/>
                  <a:gd name="connsiteX112" fmla="*/ 1336035 w 2147387"/>
                  <a:gd name="connsiteY112" fmla="*/ 1263855 h 1762339"/>
                  <a:gd name="connsiteX113" fmla="*/ 1336034 w 2147387"/>
                  <a:gd name="connsiteY113" fmla="*/ 1263855 h 1762339"/>
                  <a:gd name="connsiteX114" fmla="*/ 1321271 w 2147387"/>
                  <a:gd name="connsiteY114" fmla="*/ 1283094 h 1762339"/>
                  <a:gd name="connsiteX115" fmla="*/ 1309992 w 2147387"/>
                  <a:gd name="connsiteY115" fmla="*/ 1284579 h 1762339"/>
                  <a:gd name="connsiteX116" fmla="*/ 1319019 w 2147387"/>
                  <a:gd name="connsiteY116" fmla="*/ 1291505 h 1762339"/>
                  <a:gd name="connsiteX117" fmla="*/ 1322184 w 2147387"/>
                  <a:gd name="connsiteY117" fmla="*/ 1315548 h 1762339"/>
                  <a:gd name="connsiteX118" fmla="*/ 1322183 w 2147387"/>
                  <a:gd name="connsiteY118" fmla="*/ 1315547 h 1762339"/>
                  <a:gd name="connsiteX119" fmla="*/ 1307420 w 2147387"/>
                  <a:gd name="connsiteY119" fmla="*/ 1334786 h 1762339"/>
                  <a:gd name="connsiteX120" fmla="*/ 1296139 w 2147387"/>
                  <a:gd name="connsiteY120" fmla="*/ 1336272 h 1762339"/>
                  <a:gd name="connsiteX121" fmla="*/ 1305167 w 2147387"/>
                  <a:gd name="connsiteY121" fmla="*/ 1343199 h 1762339"/>
                  <a:gd name="connsiteX122" fmla="*/ 1308333 w 2147387"/>
                  <a:gd name="connsiteY122" fmla="*/ 1367241 h 1762339"/>
                  <a:gd name="connsiteX123" fmla="*/ 1308332 w 2147387"/>
                  <a:gd name="connsiteY123" fmla="*/ 1367241 h 1762339"/>
                  <a:gd name="connsiteX124" fmla="*/ 1269527 w 2147387"/>
                  <a:gd name="connsiteY124" fmla="*/ 1389645 h 1762339"/>
                  <a:gd name="connsiteX125" fmla="*/ 1261153 w 2147387"/>
                  <a:gd name="connsiteY125" fmla="*/ 1387401 h 1762339"/>
                  <a:gd name="connsiteX126" fmla="*/ 1260551 w 2147387"/>
                  <a:gd name="connsiteY126" fmla="*/ 1389278 h 1762339"/>
                  <a:gd name="connsiteX127" fmla="*/ 1155635 w 2147387"/>
                  <a:gd name="connsiteY127" fmla="*/ 1479130 h 1762339"/>
                  <a:gd name="connsiteX128" fmla="*/ 1122986 w 2147387"/>
                  <a:gd name="connsiteY128" fmla="*/ 1482739 h 1762339"/>
                  <a:gd name="connsiteX129" fmla="*/ 1122986 w 2147387"/>
                  <a:gd name="connsiteY129" fmla="*/ 1486498 h 1762339"/>
                  <a:gd name="connsiteX130" fmla="*/ 701718 w 2147387"/>
                  <a:gd name="connsiteY130" fmla="*/ 1486498 h 1762339"/>
                  <a:gd name="connsiteX131" fmla="*/ 683537 w 2147387"/>
                  <a:gd name="connsiteY131" fmla="*/ 1545065 h 1762339"/>
                  <a:gd name="connsiteX132" fmla="*/ 355747 w 2147387"/>
                  <a:gd name="connsiteY132" fmla="*/ 1762339 h 1762339"/>
                  <a:gd name="connsiteX133" fmla="*/ 0 w 2147387"/>
                  <a:gd name="connsiteY133" fmla="*/ 1406592 h 1762339"/>
                  <a:gd name="connsiteX134" fmla="*/ 217274 w 2147387"/>
                  <a:gd name="connsiteY134" fmla="*/ 1078802 h 1762339"/>
                  <a:gd name="connsiteX135" fmla="*/ 278547 w 2147387"/>
                  <a:gd name="connsiteY135" fmla="*/ 1059781 h 1762339"/>
                  <a:gd name="connsiteX136" fmla="*/ 278547 w 2147387"/>
                  <a:gd name="connsiteY136" fmla="*/ 991842 h 1762339"/>
                  <a:gd name="connsiteX137" fmla="*/ 197585 w 2147387"/>
                  <a:gd name="connsiteY137" fmla="*/ 946598 h 1762339"/>
                  <a:gd name="connsiteX138" fmla="*/ 197585 w 2147387"/>
                  <a:gd name="connsiteY138" fmla="*/ 872794 h 1762339"/>
                  <a:gd name="connsiteX139" fmla="*/ 590310 w 2147387"/>
                  <a:gd name="connsiteY139" fmla="*/ 872794 h 1762339"/>
                  <a:gd name="connsiteX140" fmla="*/ 681519 w 2147387"/>
                  <a:gd name="connsiteY140" fmla="*/ 910008 h 1762339"/>
                  <a:gd name="connsiteX141" fmla="*/ 715619 w 2147387"/>
                  <a:gd name="connsiteY141" fmla="*/ 875908 h 1762339"/>
                  <a:gd name="connsiteX142" fmla="*/ 708934 w 2147387"/>
                  <a:gd name="connsiteY142" fmla="*/ 870011 h 1762339"/>
                  <a:gd name="connsiteX143" fmla="*/ 699736 w 2147387"/>
                  <a:gd name="connsiteY143" fmla="*/ 721248 h 1762339"/>
                  <a:gd name="connsiteX144" fmla="*/ 908771 w 2147387"/>
                  <a:gd name="connsiteY144" fmla="*/ 359190 h 1762339"/>
                  <a:gd name="connsiteX145" fmla="*/ 1003284 w 2147387"/>
                  <a:gd name="connsiteY145" fmla="*/ 293621 h 1762339"/>
                  <a:gd name="connsiteX146" fmla="*/ 1013813 w 2147387"/>
                  <a:gd name="connsiteY146" fmla="*/ 293392 h 1762339"/>
                  <a:gd name="connsiteX147" fmla="*/ 1049045 w 2147387"/>
                  <a:gd name="connsiteY147" fmla="*/ 256953 h 1762339"/>
                  <a:gd name="connsiteX148" fmla="*/ 1044852 w 2147387"/>
                  <a:gd name="connsiteY148" fmla="*/ 252132 h 1762339"/>
                  <a:gd name="connsiteX149" fmla="*/ 1021527 w 2147387"/>
                  <a:gd name="connsiteY149" fmla="*/ 245882 h 1762339"/>
                  <a:gd name="connsiteX150" fmla="*/ 1020939 w 2147387"/>
                  <a:gd name="connsiteY150" fmla="*/ 245207 h 1762339"/>
                  <a:gd name="connsiteX151" fmla="*/ 1006745 w 2147387"/>
                  <a:gd name="connsiteY151" fmla="*/ 137387 h 1762339"/>
                  <a:gd name="connsiteX152" fmla="*/ 1015329 w 2147387"/>
                  <a:gd name="connsiteY152" fmla="*/ 105348 h 1762339"/>
                  <a:gd name="connsiteX153" fmla="*/ 1133039 w 2147387"/>
                  <a:gd name="connsiteY153" fmla="*/ 1347 h 176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</a:cxnLst>
                <a:rect l="l" t="t" r="r" b="b"/>
                <a:pathLst>
                  <a:path w="2147387" h="1762339">
                    <a:moveTo>
                      <a:pt x="105788" y="1485603"/>
                    </a:moveTo>
                    <a:lnTo>
                      <a:pt x="113083" y="1509104"/>
                    </a:lnTo>
                    <a:cubicBezTo>
                      <a:pt x="153063" y="1603628"/>
                      <a:pt x="246659" y="1669952"/>
                      <a:pt x="355747" y="1669952"/>
                    </a:cubicBezTo>
                    <a:cubicBezTo>
                      <a:pt x="464834" y="1669952"/>
                      <a:pt x="558431" y="1603628"/>
                      <a:pt x="598411" y="1509104"/>
                    </a:cubicBezTo>
                    <a:lnTo>
                      <a:pt x="605428" y="1486498"/>
                    </a:lnTo>
                    <a:lnTo>
                      <a:pt x="295102" y="1486498"/>
                    </a:lnTo>
                    <a:lnTo>
                      <a:pt x="295102" y="1485603"/>
                    </a:lnTo>
                    <a:close/>
                    <a:moveTo>
                      <a:pt x="1791640" y="1143232"/>
                    </a:moveTo>
                    <a:lnTo>
                      <a:pt x="1743492" y="1148086"/>
                    </a:lnTo>
                    <a:lnTo>
                      <a:pt x="1811452" y="1328412"/>
                    </a:lnTo>
                    <a:lnTo>
                      <a:pt x="1822621" y="1330667"/>
                    </a:lnTo>
                    <a:cubicBezTo>
                      <a:pt x="1852196" y="1343176"/>
                      <a:pt x="1872947" y="1372460"/>
                      <a:pt x="1872947" y="1406592"/>
                    </a:cubicBezTo>
                    <a:cubicBezTo>
                      <a:pt x="1872947" y="1452101"/>
                      <a:pt x="1836055" y="1488993"/>
                      <a:pt x="1790546" y="1488993"/>
                    </a:cubicBezTo>
                    <a:cubicBezTo>
                      <a:pt x="1745037" y="1488993"/>
                      <a:pt x="1708145" y="1452101"/>
                      <a:pt x="1708145" y="1406592"/>
                    </a:cubicBezTo>
                    <a:cubicBezTo>
                      <a:pt x="1708145" y="1395215"/>
                      <a:pt x="1710451" y="1384376"/>
                      <a:pt x="1714621" y="1374518"/>
                    </a:cubicBezTo>
                    <a:lnTo>
                      <a:pt x="1726157" y="1357407"/>
                    </a:lnTo>
                    <a:lnTo>
                      <a:pt x="1659335" y="1180100"/>
                    </a:lnTo>
                    <a:lnTo>
                      <a:pt x="1644393" y="1188210"/>
                    </a:lnTo>
                    <a:cubicBezTo>
                      <a:pt x="1574339" y="1235538"/>
                      <a:pt x="1528280" y="1315686"/>
                      <a:pt x="1528280" y="1406592"/>
                    </a:cubicBezTo>
                    <a:cubicBezTo>
                      <a:pt x="1528280" y="1552042"/>
                      <a:pt x="1646190" y="1669952"/>
                      <a:pt x="1791640" y="1669952"/>
                    </a:cubicBezTo>
                    <a:cubicBezTo>
                      <a:pt x="1937090" y="1669952"/>
                      <a:pt x="2055000" y="1552042"/>
                      <a:pt x="2055000" y="1406592"/>
                    </a:cubicBezTo>
                    <a:cubicBezTo>
                      <a:pt x="2055000" y="1261142"/>
                      <a:pt x="1937090" y="1143232"/>
                      <a:pt x="1791640" y="1143232"/>
                    </a:cubicBezTo>
                    <a:close/>
                    <a:moveTo>
                      <a:pt x="355747" y="1143232"/>
                    </a:moveTo>
                    <a:cubicBezTo>
                      <a:pt x="210297" y="1143232"/>
                      <a:pt x="92387" y="1261142"/>
                      <a:pt x="92387" y="1406592"/>
                    </a:cubicBezTo>
                    <a:lnTo>
                      <a:pt x="92584" y="1408546"/>
                    </a:lnTo>
                    <a:lnTo>
                      <a:pt x="247936" y="1408546"/>
                    </a:lnTo>
                    <a:lnTo>
                      <a:pt x="320391" y="1301675"/>
                    </a:lnTo>
                    <a:lnTo>
                      <a:pt x="320621" y="1302014"/>
                    </a:lnTo>
                    <a:lnTo>
                      <a:pt x="328848" y="1289810"/>
                    </a:lnTo>
                    <a:cubicBezTo>
                      <a:pt x="349699" y="1268960"/>
                      <a:pt x="378503" y="1256064"/>
                      <a:pt x="410319" y="1256064"/>
                    </a:cubicBezTo>
                    <a:lnTo>
                      <a:pt x="566037" y="1256064"/>
                    </a:lnTo>
                    <a:lnTo>
                      <a:pt x="541971" y="1220369"/>
                    </a:lnTo>
                    <a:cubicBezTo>
                      <a:pt x="494312" y="1172710"/>
                      <a:pt x="428472" y="1143232"/>
                      <a:pt x="355747" y="1143232"/>
                    </a:cubicBezTo>
                    <a:close/>
                    <a:moveTo>
                      <a:pt x="932817" y="1050832"/>
                    </a:moveTo>
                    <a:lnTo>
                      <a:pt x="860230" y="1167058"/>
                    </a:lnTo>
                    <a:lnTo>
                      <a:pt x="860230" y="1256064"/>
                    </a:lnTo>
                    <a:lnTo>
                      <a:pt x="920293" y="1256064"/>
                    </a:lnTo>
                    <a:lnTo>
                      <a:pt x="1048466" y="1050832"/>
                    </a:lnTo>
                    <a:close/>
                    <a:moveTo>
                      <a:pt x="1730059" y="770224"/>
                    </a:moveTo>
                    <a:lnTo>
                      <a:pt x="1786793" y="907190"/>
                    </a:lnTo>
                    <a:cubicBezTo>
                      <a:pt x="1761115" y="932868"/>
                      <a:pt x="1721392" y="938097"/>
                      <a:pt x="1689943" y="919941"/>
                    </a:cubicBezTo>
                    <a:cubicBezTo>
                      <a:pt x="1658494" y="901784"/>
                      <a:pt x="1643162" y="864768"/>
                      <a:pt x="1652560" y="829691"/>
                    </a:cubicBezTo>
                    <a:cubicBezTo>
                      <a:pt x="1661959" y="794614"/>
                      <a:pt x="1693745" y="770224"/>
                      <a:pt x="1730059" y="770224"/>
                    </a:cubicBezTo>
                    <a:close/>
                    <a:moveTo>
                      <a:pt x="1133039" y="1347"/>
                    </a:moveTo>
                    <a:cubicBezTo>
                      <a:pt x="1151320" y="-1198"/>
                      <a:pt x="1170402" y="-201"/>
                      <a:pt x="1189352" y="4876"/>
                    </a:cubicBezTo>
                    <a:cubicBezTo>
                      <a:pt x="1246202" y="20109"/>
                      <a:pt x="1285717" y="67743"/>
                      <a:pt x="1293353" y="122586"/>
                    </a:cubicBezTo>
                    <a:lnTo>
                      <a:pt x="1291510" y="151990"/>
                    </a:lnTo>
                    <a:lnTo>
                      <a:pt x="1271534" y="146638"/>
                    </a:lnTo>
                    <a:lnTo>
                      <a:pt x="1269637" y="176898"/>
                    </a:lnTo>
                    <a:lnTo>
                      <a:pt x="1259986" y="212917"/>
                    </a:lnTo>
                    <a:cubicBezTo>
                      <a:pt x="1246899" y="261759"/>
                      <a:pt x="1205975" y="295708"/>
                      <a:pt x="1158858" y="302269"/>
                    </a:cubicBezTo>
                    <a:lnTo>
                      <a:pt x="1120417" y="299860"/>
                    </a:lnTo>
                    <a:lnTo>
                      <a:pt x="1112604" y="327174"/>
                    </a:lnTo>
                    <a:lnTo>
                      <a:pt x="1133104" y="345256"/>
                    </a:lnTo>
                    <a:cubicBezTo>
                      <a:pt x="1143662" y="359230"/>
                      <a:pt x="1151306" y="375043"/>
                      <a:pt x="1155771" y="391708"/>
                    </a:cubicBezTo>
                    <a:lnTo>
                      <a:pt x="1155893" y="393447"/>
                    </a:lnTo>
                    <a:lnTo>
                      <a:pt x="1161969" y="401366"/>
                    </a:lnTo>
                    <a:lnTo>
                      <a:pt x="1203103" y="554880"/>
                    </a:lnTo>
                    <a:lnTo>
                      <a:pt x="1205618" y="555211"/>
                    </a:lnTo>
                    <a:lnTo>
                      <a:pt x="1327921" y="625823"/>
                    </a:lnTo>
                    <a:cubicBezTo>
                      <a:pt x="1349453" y="638255"/>
                      <a:pt x="1356831" y="665788"/>
                      <a:pt x="1344399" y="687321"/>
                    </a:cubicBezTo>
                    <a:cubicBezTo>
                      <a:pt x="1331967" y="708854"/>
                      <a:pt x="1304433" y="716231"/>
                      <a:pt x="1282901" y="703799"/>
                    </a:cubicBezTo>
                    <a:lnTo>
                      <a:pt x="1160598" y="633188"/>
                    </a:lnTo>
                    <a:lnTo>
                      <a:pt x="1160196" y="632665"/>
                    </a:lnTo>
                    <a:lnTo>
                      <a:pt x="1144859" y="627387"/>
                    </a:lnTo>
                    <a:cubicBezTo>
                      <a:pt x="1135118" y="621763"/>
                      <a:pt x="1127523" y="612423"/>
                      <a:pt x="1124382" y="600701"/>
                    </a:cubicBezTo>
                    <a:lnTo>
                      <a:pt x="1110538" y="549035"/>
                    </a:lnTo>
                    <a:lnTo>
                      <a:pt x="987903" y="761446"/>
                    </a:lnTo>
                    <a:lnTo>
                      <a:pt x="1117770" y="836425"/>
                    </a:lnTo>
                    <a:lnTo>
                      <a:pt x="1119071" y="837572"/>
                    </a:lnTo>
                    <a:lnTo>
                      <a:pt x="1169992" y="822100"/>
                    </a:lnTo>
                    <a:cubicBezTo>
                      <a:pt x="1212791" y="812432"/>
                      <a:pt x="1264386" y="806787"/>
                      <a:pt x="1319924" y="806787"/>
                    </a:cubicBezTo>
                    <a:cubicBezTo>
                      <a:pt x="1403232" y="806787"/>
                      <a:pt x="1477666" y="819489"/>
                      <a:pt x="1526851" y="839417"/>
                    </a:cubicBezTo>
                    <a:lnTo>
                      <a:pt x="1532012" y="842262"/>
                    </a:lnTo>
                    <a:lnTo>
                      <a:pt x="1486589" y="721735"/>
                    </a:lnTo>
                    <a:lnTo>
                      <a:pt x="1394694" y="721735"/>
                    </a:lnTo>
                    <a:cubicBezTo>
                      <a:pt x="1372321" y="721735"/>
                      <a:pt x="1354184" y="703598"/>
                      <a:pt x="1354184" y="681225"/>
                    </a:cubicBezTo>
                    <a:cubicBezTo>
                      <a:pt x="1354184" y="658852"/>
                      <a:pt x="1372321" y="640715"/>
                      <a:pt x="1394694" y="640715"/>
                    </a:cubicBezTo>
                    <a:cubicBezTo>
                      <a:pt x="1446646" y="640715"/>
                      <a:pt x="1498597" y="640716"/>
                      <a:pt x="1550549" y="640716"/>
                    </a:cubicBezTo>
                    <a:lnTo>
                      <a:pt x="1550549" y="641367"/>
                    </a:lnTo>
                    <a:lnTo>
                      <a:pt x="1552277" y="640716"/>
                    </a:lnTo>
                    <a:lnTo>
                      <a:pt x="1710655" y="1060956"/>
                    </a:lnTo>
                    <a:lnTo>
                      <a:pt x="1719945" y="1058073"/>
                    </a:lnTo>
                    <a:cubicBezTo>
                      <a:pt x="1743103" y="1053334"/>
                      <a:pt x="1767081" y="1050845"/>
                      <a:pt x="1791640" y="1050845"/>
                    </a:cubicBezTo>
                    <a:cubicBezTo>
                      <a:pt x="1988114" y="1050845"/>
                      <a:pt x="2147387" y="1210118"/>
                      <a:pt x="2147387" y="1406592"/>
                    </a:cubicBezTo>
                    <a:cubicBezTo>
                      <a:pt x="2147387" y="1603066"/>
                      <a:pt x="1988114" y="1762339"/>
                      <a:pt x="1791640" y="1762339"/>
                    </a:cubicBezTo>
                    <a:cubicBezTo>
                      <a:pt x="1595166" y="1762339"/>
                      <a:pt x="1435893" y="1603066"/>
                      <a:pt x="1435893" y="1406592"/>
                    </a:cubicBezTo>
                    <a:cubicBezTo>
                      <a:pt x="1435893" y="1283796"/>
                      <a:pt x="1498109" y="1175531"/>
                      <a:pt x="1592739" y="1111601"/>
                    </a:cubicBezTo>
                    <a:lnTo>
                      <a:pt x="1626594" y="1093225"/>
                    </a:lnTo>
                    <a:lnTo>
                      <a:pt x="1610617" y="1050832"/>
                    </a:lnTo>
                    <a:lnTo>
                      <a:pt x="1211423" y="1050832"/>
                    </a:lnTo>
                    <a:lnTo>
                      <a:pt x="1070194" y="1276969"/>
                    </a:lnTo>
                    <a:lnTo>
                      <a:pt x="1089240" y="1289810"/>
                    </a:lnTo>
                    <a:cubicBezTo>
                      <a:pt x="1110090" y="1310661"/>
                      <a:pt x="1122986" y="1339465"/>
                      <a:pt x="1122986" y="1371281"/>
                    </a:cubicBezTo>
                    <a:lnTo>
                      <a:pt x="1122986" y="1433757"/>
                    </a:lnTo>
                    <a:lnTo>
                      <a:pt x="1141066" y="1431758"/>
                    </a:lnTo>
                    <a:cubicBezTo>
                      <a:pt x="1162780" y="1425072"/>
                      <a:pt x="1182158" y="1412527"/>
                      <a:pt x="1197118" y="1395745"/>
                    </a:cubicBezTo>
                    <a:lnTo>
                      <a:pt x="1207982" y="1373153"/>
                    </a:lnTo>
                    <a:lnTo>
                      <a:pt x="1207897" y="1373130"/>
                    </a:lnTo>
                    <a:cubicBezTo>
                      <a:pt x="1199446" y="1370866"/>
                      <a:pt x="1192713" y="1365390"/>
                      <a:pt x="1188658" y="1358368"/>
                    </a:cubicBezTo>
                    <a:lnTo>
                      <a:pt x="1185493" y="1334326"/>
                    </a:lnTo>
                    <a:lnTo>
                      <a:pt x="1200255" y="1315088"/>
                    </a:lnTo>
                    <a:lnTo>
                      <a:pt x="1211538" y="1313602"/>
                    </a:lnTo>
                    <a:lnTo>
                      <a:pt x="1202510" y="1306674"/>
                    </a:lnTo>
                    <a:lnTo>
                      <a:pt x="1199344" y="1282632"/>
                    </a:lnTo>
                    <a:lnTo>
                      <a:pt x="1214106" y="1263394"/>
                    </a:lnTo>
                    <a:lnTo>
                      <a:pt x="1225388" y="1261908"/>
                    </a:lnTo>
                    <a:lnTo>
                      <a:pt x="1216360" y="1254982"/>
                    </a:lnTo>
                    <a:lnTo>
                      <a:pt x="1213195" y="1230939"/>
                    </a:lnTo>
                    <a:lnTo>
                      <a:pt x="1227957" y="1211702"/>
                    </a:lnTo>
                    <a:cubicBezTo>
                      <a:pt x="1234980" y="1207647"/>
                      <a:pt x="1243549" y="1206272"/>
                      <a:pt x="1252000" y="1208536"/>
                    </a:cubicBezTo>
                    <a:lnTo>
                      <a:pt x="1313631" y="1225050"/>
                    </a:lnTo>
                    <a:cubicBezTo>
                      <a:pt x="1330533" y="1229579"/>
                      <a:pt x="1340564" y="1246952"/>
                      <a:pt x="1336035" y="1263855"/>
                    </a:cubicBezTo>
                    <a:lnTo>
                      <a:pt x="1336034" y="1263855"/>
                    </a:lnTo>
                    <a:cubicBezTo>
                      <a:pt x="1333769" y="1272306"/>
                      <a:pt x="1328294" y="1279039"/>
                      <a:pt x="1321271" y="1283094"/>
                    </a:cubicBezTo>
                    <a:lnTo>
                      <a:pt x="1309992" y="1284579"/>
                    </a:lnTo>
                    <a:lnTo>
                      <a:pt x="1319019" y="1291505"/>
                    </a:lnTo>
                    <a:cubicBezTo>
                      <a:pt x="1323073" y="1298527"/>
                      <a:pt x="1324448" y="1307096"/>
                      <a:pt x="1322184" y="1315548"/>
                    </a:cubicBezTo>
                    <a:lnTo>
                      <a:pt x="1322183" y="1315547"/>
                    </a:lnTo>
                    <a:cubicBezTo>
                      <a:pt x="1319918" y="1323998"/>
                      <a:pt x="1314443" y="1330732"/>
                      <a:pt x="1307420" y="1334786"/>
                    </a:cubicBezTo>
                    <a:lnTo>
                      <a:pt x="1296139" y="1336272"/>
                    </a:lnTo>
                    <a:lnTo>
                      <a:pt x="1305167" y="1343199"/>
                    </a:lnTo>
                    <a:cubicBezTo>
                      <a:pt x="1309222" y="1350221"/>
                      <a:pt x="1310597" y="1358790"/>
                      <a:pt x="1308333" y="1367241"/>
                    </a:cubicBezTo>
                    <a:lnTo>
                      <a:pt x="1308332" y="1367241"/>
                    </a:lnTo>
                    <a:cubicBezTo>
                      <a:pt x="1303802" y="1384144"/>
                      <a:pt x="1286429" y="1394174"/>
                      <a:pt x="1269527" y="1389645"/>
                    </a:cubicBezTo>
                    <a:lnTo>
                      <a:pt x="1261153" y="1387401"/>
                    </a:lnTo>
                    <a:lnTo>
                      <a:pt x="1260551" y="1389278"/>
                    </a:lnTo>
                    <a:cubicBezTo>
                      <a:pt x="1239501" y="1432577"/>
                      <a:pt x="1201248" y="1465085"/>
                      <a:pt x="1155635" y="1479130"/>
                    </a:cubicBezTo>
                    <a:lnTo>
                      <a:pt x="1122986" y="1482739"/>
                    </a:lnTo>
                    <a:lnTo>
                      <a:pt x="1122986" y="1486498"/>
                    </a:lnTo>
                    <a:lnTo>
                      <a:pt x="701718" y="1486498"/>
                    </a:lnTo>
                    <a:lnTo>
                      <a:pt x="683537" y="1545065"/>
                    </a:lnTo>
                    <a:cubicBezTo>
                      <a:pt x="629532" y="1672748"/>
                      <a:pt x="503102" y="1762339"/>
                      <a:pt x="355747" y="1762339"/>
                    </a:cubicBezTo>
                    <a:cubicBezTo>
                      <a:pt x="159273" y="1762339"/>
                      <a:pt x="0" y="1603066"/>
                      <a:pt x="0" y="1406592"/>
                    </a:cubicBezTo>
                    <a:cubicBezTo>
                      <a:pt x="0" y="1259237"/>
                      <a:pt x="89591" y="1132807"/>
                      <a:pt x="217274" y="1078802"/>
                    </a:cubicBezTo>
                    <a:lnTo>
                      <a:pt x="278547" y="1059781"/>
                    </a:lnTo>
                    <a:lnTo>
                      <a:pt x="278547" y="991842"/>
                    </a:lnTo>
                    <a:lnTo>
                      <a:pt x="197585" y="946598"/>
                    </a:lnTo>
                    <a:lnTo>
                      <a:pt x="197585" y="872794"/>
                    </a:lnTo>
                    <a:lnTo>
                      <a:pt x="590310" y="872794"/>
                    </a:lnTo>
                    <a:lnTo>
                      <a:pt x="681519" y="910008"/>
                    </a:lnTo>
                    <a:lnTo>
                      <a:pt x="715619" y="875908"/>
                    </a:lnTo>
                    <a:lnTo>
                      <a:pt x="708934" y="870011"/>
                    </a:lnTo>
                    <a:cubicBezTo>
                      <a:pt x="677260" y="828089"/>
                      <a:pt x="671812" y="769614"/>
                      <a:pt x="699736" y="721248"/>
                    </a:cubicBezTo>
                    <a:lnTo>
                      <a:pt x="908771" y="359190"/>
                    </a:lnTo>
                    <a:cubicBezTo>
                      <a:pt x="929714" y="322916"/>
                      <a:pt x="964968" y="300055"/>
                      <a:pt x="1003284" y="293621"/>
                    </a:cubicBezTo>
                    <a:lnTo>
                      <a:pt x="1013813" y="293392"/>
                    </a:lnTo>
                    <a:lnTo>
                      <a:pt x="1049045" y="256953"/>
                    </a:lnTo>
                    <a:lnTo>
                      <a:pt x="1044852" y="252132"/>
                    </a:lnTo>
                    <a:lnTo>
                      <a:pt x="1021527" y="245882"/>
                    </a:lnTo>
                    <a:lnTo>
                      <a:pt x="1020939" y="245207"/>
                    </a:lnTo>
                    <a:cubicBezTo>
                      <a:pt x="1002757" y="213715"/>
                      <a:pt x="996589" y="175287"/>
                      <a:pt x="1006745" y="137387"/>
                    </a:cubicBezTo>
                    <a:lnTo>
                      <a:pt x="1015329" y="105348"/>
                    </a:lnTo>
                    <a:cubicBezTo>
                      <a:pt x="1030562" y="48498"/>
                      <a:pt x="1078196" y="8983"/>
                      <a:pt x="1133039" y="1347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rgbClr val="FFFFFF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6EECCC03-A8BC-4482-839D-A1BC727318DE}"/>
                  </a:ext>
                </a:extLst>
              </p:cNvPr>
              <p:cNvSpPr/>
              <p:nvPr/>
            </p:nvSpPr>
            <p:spPr>
              <a:xfrm>
                <a:off x="4166815" y="1496814"/>
                <a:ext cx="1556336" cy="1277268"/>
              </a:xfrm>
              <a:custGeom>
                <a:avLst/>
                <a:gdLst>
                  <a:gd name="connsiteX0" fmla="*/ 105788 w 2147387"/>
                  <a:gd name="connsiteY0" fmla="*/ 1485603 h 1762339"/>
                  <a:gd name="connsiteX1" fmla="*/ 113083 w 2147387"/>
                  <a:gd name="connsiteY1" fmla="*/ 1509104 h 1762339"/>
                  <a:gd name="connsiteX2" fmla="*/ 355747 w 2147387"/>
                  <a:gd name="connsiteY2" fmla="*/ 1669952 h 1762339"/>
                  <a:gd name="connsiteX3" fmla="*/ 598411 w 2147387"/>
                  <a:gd name="connsiteY3" fmla="*/ 1509104 h 1762339"/>
                  <a:gd name="connsiteX4" fmla="*/ 605428 w 2147387"/>
                  <a:gd name="connsiteY4" fmla="*/ 1486498 h 1762339"/>
                  <a:gd name="connsiteX5" fmla="*/ 295102 w 2147387"/>
                  <a:gd name="connsiteY5" fmla="*/ 1486498 h 1762339"/>
                  <a:gd name="connsiteX6" fmla="*/ 295102 w 2147387"/>
                  <a:gd name="connsiteY6" fmla="*/ 1485603 h 1762339"/>
                  <a:gd name="connsiteX7" fmla="*/ 1791640 w 2147387"/>
                  <a:gd name="connsiteY7" fmla="*/ 1143232 h 1762339"/>
                  <a:gd name="connsiteX8" fmla="*/ 1743492 w 2147387"/>
                  <a:gd name="connsiteY8" fmla="*/ 1148086 h 1762339"/>
                  <a:gd name="connsiteX9" fmla="*/ 1811452 w 2147387"/>
                  <a:gd name="connsiteY9" fmla="*/ 1328412 h 1762339"/>
                  <a:gd name="connsiteX10" fmla="*/ 1822621 w 2147387"/>
                  <a:gd name="connsiteY10" fmla="*/ 1330667 h 1762339"/>
                  <a:gd name="connsiteX11" fmla="*/ 1872947 w 2147387"/>
                  <a:gd name="connsiteY11" fmla="*/ 1406592 h 1762339"/>
                  <a:gd name="connsiteX12" fmla="*/ 1790546 w 2147387"/>
                  <a:gd name="connsiteY12" fmla="*/ 1488993 h 1762339"/>
                  <a:gd name="connsiteX13" fmla="*/ 1708145 w 2147387"/>
                  <a:gd name="connsiteY13" fmla="*/ 1406592 h 1762339"/>
                  <a:gd name="connsiteX14" fmla="*/ 1714621 w 2147387"/>
                  <a:gd name="connsiteY14" fmla="*/ 1374518 h 1762339"/>
                  <a:gd name="connsiteX15" fmla="*/ 1726157 w 2147387"/>
                  <a:gd name="connsiteY15" fmla="*/ 1357407 h 1762339"/>
                  <a:gd name="connsiteX16" fmla="*/ 1659335 w 2147387"/>
                  <a:gd name="connsiteY16" fmla="*/ 1180100 h 1762339"/>
                  <a:gd name="connsiteX17" fmla="*/ 1644393 w 2147387"/>
                  <a:gd name="connsiteY17" fmla="*/ 1188210 h 1762339"/>
                  <a:gd name="connsiteX18" fmla="*/ 1528280 w 2147387"/>
                  <a:gd name="connsiteY18" fmla="*/ 1406592 h 1762339"/>
                  <a:gd name="connsiteX19" fmla="*/ 1791640 w 2147387"/>
                  <a:gd name="connsiteY19" fmla="*/ 1669952 h 1762339"/>
                  <a:gd name="connsiteX20" fmla="*/ 2055000 w 2147387"/>
                  <a:gd name="connsiteY20" fmla="*/ 1406592 h 1762339"/>
                  <a:gd name="connsiteX21" fmla="*/ 1791640 w 2147387"/>
                  <a:gd name="connsiteY21" fmla="*/ 1143232 h 1762339"/>
                  <a:gd name="connsiteX22" fmla="*/ 355747 w 2147387"/>
                  <a:gd name="connsiteY22" fmla="*/ 1143232 h 1762339"/>
                  <a:gd name="connsiteX23" fmla="*/ 92387 w 2147387"/>
                  <a:gd name="connsiteY23" fmla="*/ 1406592 h 1762339"/>
                  <a:gd name="connsiteX24" fmla="*/ 92584 w 2147387"/>
                  <a:gd name="connsiteY24" fmla="*/ 1408546 h 1762339"/>
                  <a:gd name="connsiteX25" fmla="*/ 247936 w 2147387"/>
                  <a:gd name="connsiteY25" fmla="*/ 1408546 h 1762339"/>
                  <a:gd name="connsiteX26" fmla="*/ 320391 w 2147387"/>
                  <a:gd name="connsiteY26" fmla="*/ 1301675 h 1762339"/>
                  <a:gd name="connsiteX27" fmla="*/ 320621 w 2147387"/>
                  <a:gd name="connsiteY27" fmla="*/ 1302014 h 1762339"/>
                  <a:gd name="connsiteX28" fmla="*/ 328848 w 2147387"/>
                  <a:gd name="connsiteY28" fmla="*/ 1289810 h 1762339"/>
                  <a:gd name="connsiteX29" fmla="*/ 410319 w 2147387"/>
                  <a:gd name="connsiteY29" fmla="*/ 1256064 h 1762339"/>
                  <a:gd name="connsiteX30" fmla="*/ 566037 w 2147387"/>
                  <a:gd name="connsiteY30" fmla="*/ 1256064 h 1762339"/>
                  <a:gd name="connsiteX31" fmla="*/ 541971 w 2147387"/>
                  <a:gd name="connsiteY31" fmla="*/ 1220369 h 1762339"/>
                  <a:gd name="connsiteX32" fmla="*/ 355747 w 2147387"/>
                  <a:gd name="connsiteY32" fmla="*/ 1143232 h 1762339"/>
                  <a:gd name="connsiteX33" fmla="*/ 932817 w 2147387"/>
                  <a:gd name="connsiteY33" fmla="*/ 1050832 h 1762339"/>
                  <a:gd name="connsiteX34" fmla="*/ 860230 w 2147387"/>
                  <a:gd name="connsiteY34" fmla="*/ 1167058 h 1762339"/>
                  <a:gd name="connsiteX35" fmla="*/ 860230 w 2147387"/>
                  <a:gd name="connsiteY35" fmla="*/ 1256064 h 1762339"/>
                  <a:gd name="connsiteX36" fmla="*/ 920293 w 2147387"/>
                  <a:gd name="connsiteY36" fmla="*/ 1256064 h 1762339"/>
                  <a:gd name="connsiteX37" fmla="*/ 1048466 w 2147387"/>
                  <a:gd name="connsiteY37" fmla="*/ 1050832 h 1762339"/>
                  <a:gd name="connsiteX38" fmla="*/ 1730059 w 2147387"/>
                  <a:gd name="connsiteY38" fmla="*/ 770224 h 1762339"/>
                  <a:gd name="connsiteX39" fmla="*/ 1786793 w 2147387"/>
                  <a:gd name="connsiteY39" fmla="*/ 907190 h 1762339"/>
                  <a:gd name="connsiteX40" fmla="*/ 1689943 w 2147387"/>
                  <a:gd name="connsiteY40" fmla="*/ 919941 h 1762339"/>
                  <a:gd name="connsiteX41" fmla="*/ 1652560 w 2147387"/>
                  <a:gd name="connsiteY41" fmla="*/ 829691 h 1762339"/>
                  <a:gd name="connsiteX42" fmla="*/ 1730059 w 2147387"/>
                  <a:gd name="connsiteY42" fmla="*/ 770224 h 1762339"/>
                  <a:gd name="connsiteX43" fmla="*/ 1133039 w 2147387"/>
                  <a:gd name="connsiteY43" fmla="*/ 1347 h 1762339"/>
                  <a:gd name="connsiteX44" fmla="*/ 1189352 w 2147387"/>
                  <a:gd name="connsiteY44" fmla="*/ 4876 h 1762339"/>
                  <a:gd name="connsiteX45" fmla="*/ 1293353 w 2147387"/>
                  <a:gd name="connsiteY45" fmla="*/ 122586 h 1762339"/>
                  <a:gd name="connsiteX46" fmla="*/ 1291510 w 2147387"/>
                  <a:gd name="connsiteY46" fmla="*/ 151990 h 1762339"/>
                  <a:gd name="connsiteX47" fmla="*/ 1271534 w 2147387"/>
                  <a:gd name="connsiteY47" fmla="*/ 146638 h 1762339"/>
                  <a:gd name="connsiteX48" fmla="*/ 1269637 w 2147387"/>
                  <a:gd name="connsiteY48" fmla="*/ 176898 h 1762339"/>
                  <a:gd name="connsiteX49" fmla="*/ 1259986 w 2147387"/>
                  <a:gd name="connsiteY49" fmla="*/ 212917 h 1762339"/>
                  <a:gd name="connsiteX50" fmla="*/ 1158858 w 2147387"/>
                  <a:gd name="connsiteY50" fmla="*/ 302269 h 1762339"/>
                  <a:gd name="connsiteX51" fmla="*/ 1120417 w 2147387"/>
                  <a:gd name="connsiteY51" fmla="*/ 299860 h 1762339"/>
                  <a:gd name="connsiteX52" fmla="*/ 1112604 w 2147387"/>
                  <a:gd name="connsiteY52" fmla="*/ 327174 h 1762339"/>
                  <a:gd name="connsiteX53" fmla="*/ 1133104 w 2147387"/>
                  <a:gd name="connsiteY53" fmla="*/ 345256 h 1762339"/>
                  <a:gd name="connsiteX54" fmla="*/ 1155771 w 2147387"/>
                  <a:gd name="connsiteY54" fmla="*/ 391708 h 1762339"/>
                  <a:gd name="connsiteX55" fmla="*/ 1155893 w 2147387"/>
                  <a:gd name="connsiteY55" fmla="*/ 393447 h 1762339"/>
                  <a:gd name="connsiteX56" fmla="*/ 1161969 w 2147387"/>
                  <a:gd name="connsiteY56" fmla="*/ 401366 h 1762339"/>
                  <a:gd name="connsiteX57" fmla="*/ 1203103 w 2147387"/>
                  <a:gd name="connsiteY57" fmla="*/ 554880 h 1762339"/>
                  <a:gd name="connsiteX58" fmla="*/ 1205618 w 2147387"/>
                  <a:gd name="connsiteY58" fmla="*/ 555211 h 1762339"/>
                  <a:gd name="connsiteX59" fmla="*/ 1327921 w 2147387"/>
                  <a:gd name="connsiteY59" fmla="*/ 625823 h 1762339"/>
                  <a:gd name="connsiteX60" fmla="*/ 1344399 w 2147387"/>
                  <a:gd name="connsiteY60" fmla="*/ 687321 h 1762339"/>
                  <a:gd name="connsiteX61" fmla="*/ 1282901 w 2147387"/>
                  <a:gd name="connsiteY61" fmla="*/ 703799 h 1762339"/>
                  <a:gd name="connsiteX62" fmla="*/ 1160598 w 2147387"/>
                  <a:gd name="connsiteY62" fmla="*/ 633188 h 1762339"/>
                  <a:gd name="connsiteX63" fmla="*/ 1160196 w 2147387"/>
                  <a:gd name="connsiteY63" fmla="*/ 632665 h 1762339"/>
                  <a:gd name="connsiteX64" fmla="*/ 1144859 w 2147387"/>
                  <a:gd name="connsiteY64" fmla="*/ 627387 h 1762339"/>
                  <a:gd name="connsiteX65" fmla="*/ 1124382 w 2147387"/>
                  <a:gd name="connsiteY65" fmla="*/ 600701 h 1762339"/>
                  <a:gd name="connsiteX66" fmla="*/ 1110538 w 2147387"/>
                  <a:gd name="connsiteY66" fmla="*/ 549035 h 1762339"/>
                  <a:gd name="connsiteX67" fmla="*/ 987903 w 2147387"/>
                  <a:gd name="connsiteY67" fmla="*/ 761446 h 1762339"/>
                  <a:gd name="connsiteX68" fmla="*/ 1117770 w 2147387"/>
                  <a:gd name="connsiteY68" fmla="*/ 836425 h 1762339"/>
                  <a:gd name="connsiteX69" fmla="*/ 1119071 w 2147387"/>
                  <a:gd name="connsiteY69" fmla="*/ 837572 h 1762339"/>
                  <a:gd name="connsiteX70" fmla="*/ 1169992 w 2147387"/>
                  <a:gd name="connsiteY70" fmla="*/ 822100 h 1762339"/>
                  <a:gd name="connsiteX71" fmla="*/ 1319924 w 2147387"/>
                  <a:gd name="connsiteY71" fmla="*/ 806787 h 1762339"/>
                  <a:gd name="connsiteX72" fmla="*/ 1526851 w 2147387"/>
                  <a:gd name="connsiteY72" fmla="*/ 839417 h 1762339"/>
                  <a:gd name="connsiteX73" fmla="*/ 1532012 w 2147387"/>
                  <a:gd name="connsiteY73" fmla="*/ 842262 h 1762339"/>
                  <a:gd name="connsiteX74" fmla="*/ 1486589 w 2147387"/>
                  <a:gd name="connsiteY74" fmla="*/ 721735 h 1762339"/>
                  <a:gd name="connsiteX75" fmla="*/ 1394694 w 2147387"/>
                  <a:gd name="connsiteY75" fmla="*/ 721735 h 1762339"/>
                  <a:gd name="connsiteX76" fmla="*/ 1354184 w 2147387"/>
                  <a:gd name="connsiteY76" fmla="*/ 681225 h 1762339"/>
                  <a:gd name="connsiteX77" fmla="*/ 1394694 w 2147387"/>
                  <a:gd name="connsiteY77" fmla="*/ 640715 h 1762339"/>
                  <a:gd name="connsiteX78" fmla="*/ 1550549 w 2147387"/>
                  <a:gd name="connsiteY78" fmla="*/ 640716 h 1762339"/>
                  <a:gd name="connsiteX79" fmla="*/ 1550549 w 2147387"/>
                  <a:gd name="connsiteY79" fmla="*/ 641367 h 1762339"/>
                  <a:gd name="connsiteX80" fmla="*/ 1552277 w 2147387"/>
                  <a:gd name="connsiteY80" fmla="*/ 640716 h 1762339"/>
                  <a:gd name="connsiteX81" fmla="*/ 1710655 w 2147387"/>
                  <a:gd name="connsiteY81" fmla="*/ 1060956 h 1762339"/>
                  <a:gd name="connsiteX82" fmla="*/ 1719945 w 2147387"/>
                  <a:gd name="connsiteY82" fmla="*/ 1058073 h 1762339"/>
                  <a:gd name="connsiteX83" fmla="*/ 1791640 w 2147387"/>
                  <a:gd name="connsiteY83" fmla="*/ 1050845 h 1762339"/>
                  <a:gd name="connsiteX84" fmla="*/ 2147387 w 2147387"/>
                  <a:gd name="connsiteY84" fmla="*/ 1406592 h 1762339"/>
                  <a:gd name="connsiteX85" fmla="*/ 1791640 w 2147387"/>
                  <a:gd name="connsiteY85" fmla="*/ 1762339 h 1762339"/>
                  <a:gd name="connsiteX86" fmla="*/ 1435893 w 2147387"/>
                  <a:gd name="connsiteY86" fmla="*/ 1406592 h 1762339"/>
                  <a:gd name="connsiteX87" fmla="*/ 1592739 w 2147387"/>
                  <a:gd name="connsiteY87" fmla="*/ 1111601 h 1762339"/>
                  <a:gd name="connsiteX88" fmla="*/ 1626594 w 2147387"/>
                  <a:gd name="connsiteY88" fmla="*/ 1093225 h 1762339"/>
                  <a:gd name="connsiteX89" fmla="*/ 1610617 w 2147387"/>
                  <a:gd name="connsiteY89" fmla="*/ 1050832 h 1762339"/>
                  <a:gd name="connsiteX90" fmla="*/ 1211423 w 2147387"/>
                  <a:gd name="connsiteY90" fmla="*/ 1050832 h 1762339"/>
                  <a:gd name="connsiteX91" fmla="*/ 1070194 w 2147387"/>
                  <a:gd name="connsiteY91" fmla="*/ 1276969 h 1762339"/>
                  <a:gd name="connsiteX92" fmla="*/ 1089240 w 2147387"/>
                  <a:gd name="connsiteY92" fmla="*/ 1289810 h 1762339"/>
                  <a:gd name="connsiteX93" fmla="*/ 1122986 w 2147387"/>
                  <a:gd name="connsiteY93" fmla="*/ 1371281 h 1762339"/>
                  <a:gd name="connsiteX94" fmla="*/ 1122986 w 2147387"/>
                  <a:gd name="connsiteY94" fmla="*/ 1433757 h 1762339"/>
                  <a:gd name="connsiteX95" fmla="*/ 1141066 w 2147387"/>
                  <a:gd name="connsiteY95" fmla="*/ 1431758 h 1762339"/>
                  <a:gd name="connsiteX96" fmla="*/ 1197118 w 2147387"/>
                  <a:gd name="connsiteY96" fmla="*/ 1395745 h 1762339"/>
                  <a:gd name="connsiteX97" fmla="*/ 1207982 w 2147387"/>
                  <a:gd name="connsiteY97" fmla="*/ 1373153 h 1762339"/>
                  <a:gd name="connsiteX98" fmla="*/ 1207897 w 2147387"/>
                  <a:gd name="connsiteY98" fmla="*/ 1373130 h 1762339"/>
                  <a:gd name="connsiteX99" fmla="*/ 1188658 w 2147387"/>
                  <a:gd name="connsiteY99" fmla="*/ 1358368 h 1762339"/>
                  <a:gd name="connsiteX100" fmla="*/ 1185493 w 2147387"/>
                  <a:gd name="connsiteY100" fmla="*/ 1334326 h 1762339"/>
                  <a:gd name="connsiteX101" fmla="*/ 1200255 w 2147387"/>
                  <a:gd name="connsiteY101" fmla="*/ 1315088 h 1762339"/>
                  <a:gd name="connsiteX102" fmla="*/ 1211538 w 2147387"/>
                  <a:gd name="connsiteY102" fmla="*/ 1313602 h 1762339"/>
                  <a:gd name="connsiteX103" fmla="*/ 1202510 w 2147387"/>
                  <a:gd name="connsiteY103" fmla="*/ 1306674 h 1762339"/>
                  <a:gd name="connsiteX104" fmla="*/ 1199344 w 2147387"/>
                  <a:gd name="connsiteY104" fmla="*/ 1282632 h 1762339"/>
                  <a:gd name="connsiteX105" fmla="*/ 1214106 w 2147387"/>
                  <a:gd name="connsiteY105" fmla="*/ 1263394 h 1762339"/>
                  <a:gd name="connsiteX106" fmla="*/ 1225388 w 2147387"/>
                  <a:gd name="connsiteY106" fmla="*/ 1261908 h 1762339"/>
                  <a:gd name="connsiteX107" fmla="*/ 1216360 w 2147387"/>
                  <a:gd name="connsiteY107" fmla="*/ 1254982 h 1762339"/>
                  <a:gd name="connsiteX108" fmla="*/ 1213195 w 2147387"/>
                  <a:gd name="connsiteY108" fmla="*/ 1230939 h 1762339"/>
                  <a:gd name="connsiteX109" fmla="*/ 1227957 w 2147387"/>
                  <a:gd name="connsiteY109" fmla="*/ 1211702 h 1762339"/>
                  <a:gd name="connsiteX110" fmla="*/ 1252000 w 2147387"/>
                  <a:gd name="connsiteY110" fmla="*/ 1208536 h 1762339"/>
                  <a:gd name="connsiteX111" fmla="*/ 1313631 w 2147387"/>
                  <a:gd name="connsiteY111" fmla="*/ 1225050 h 1762339"/>
                  <a:gd name="connsiteX112" fmla="*/ 1336035 w 2147387"/>
                  <a:gd name="connsiteY112" fmla="*/ 1263855 h 1762339"/>
                  <a:gd name="connsiteX113" fmla="*/ 1336034 w 2147387"/>
                  <a:gd name="connsiteY113" fmla="*/ 1263855 h 1762339"/>
                  <a:gd name="connsiteX114" fmla="*/ 1321271 w 2147387"/>
                  <a:gd name="connsiteY114" fmla="*/ 1283094 h 1762339"/>
                  <a:gd name="connsiteX115" fmla="*/ 1309992 w 2147387"/>
                  <a:gd name="connsiteY115" fmla="*/ 1284579 h 1762339"/>
                  <a:gd name="connsiteX116" fmla="*/ 1319019 w 2147387"/>
                  <a:gd name="connsiteY116" fmla="*/ 1291505 h 1762339"/>
                  <a:gd name="connsiteX117" fmla="*/ 1322184 w 2147387"/>
                  <a:gd name="connsiteY117" fmla="*/ 1315548 h 1762339"/>
                  <a:gd name="connsiteX118" fmla="*/ 1322183 w 2147387"/>
                  <a:gd name="connsiteY118" fmla="*/ 1315547 h 1762339"/>
                  <a:gd name="connsiteX119" fmla="*/ 1307420 w 2147387"/>
                  <a:gd name="connsiteY119" fmla="*/ 1334786 h 1762339"/>
                  <a:gd name="connsiteX120" fmla="*/ 1296139 w 2147387"/>
                  <a:gd name="connsiteY120" fmla="*/ 1336272 h 1762339"/>
                  <a:gd name="connsiteX121" fmla="*/ 1305167 w 2147387"/>
                  <a:gd name="connsiteY121" fmla="*/ 1343199 h 1762339"/>
                  <a:gd name="connsiteX122" fmla="*/ 1308333 w 2147387"/>
                  <a:gd name="connsiteY122" fmla="*/ 1367241 h 1762339"/>
                  <a:gd name="connsiteX123" fmla="*/ 1308332 w 2147387"/>
                  <a:gd name="connsiteY123" fmla="*/ 1367241 h 1762339"/>
                  <a:gd name="connsiteX124" fmla="*/ 1269527 w 2147387"/>
                  <a:gd name="connsiteY124" fmla="*/ 1389645 h 1762339"/>
                  <a:gd name="connsiteX125" fmla="*/ 1261153 w 2147387"/>
                  <a:gd name="connsiteY125" fmla="*/ 1387401 h 1762339"/>
                  <a:gd name="connsiteX126" fmla="*/ 1260551 w 2147387"/>
                  <a:gd name="connsiteY126" fmla="*/ 1389278 h 1762339"/>
                  <a:gd name="connsiteX127" fmla="*/ 1155635 w 2147387"/>
                  <a:gd name="connsiteY127" fmla="*/ 1479130 h 1762339"/>
                  <a:gd name="connsiteX128" fmla="*/ 1122986 w 2147387"/>
                  <a:gd name="connsiteY128" fmla="*/ 1482739 h 1762339"/>
                  <a:gd name="connsiteX129" fmla="*/ 1122986 w 2147387"/>
                  <a:gd name="connsiteY129" fmla="*/ 1486498 h 1762339"/>
                  <a:gd name="connsiteX130" fmla="*/ 701718 w 2147387"/>
                  <a:gd name="connsiteY130" fmla="*/ 1486498 h 1762339"/>
                  <a:gd name="connsiteX131" fmla="*/ 683537 w 2147387"/>
                  <a:gd name="connsiteY131" fmla="*/ 1545065 h 1762339"/>
                  <a:gd name="connsiteX132" fmla="*/ 355747 w 2147387"/>
                  <a:gd name="connsiteY132" fmla="*/ 1762339 h 1762339"/>
                  <a:gd name="connsiteX133" fmla="*/ 0 w 2147387"/>
                  <a:gd name="connsiteY133" fmla="*/ 1406592 h 1762339"/>
                  <a:gd name="connsiteX134" fmla="*/ 217274 w 2147387"/>
                  <a:gd name="connsiteY134" fmla="*/ 1078802 h 1762339"/>
                  <a:gd name="connsiteX135" fmla="*/ 278547 w 2147387"/>
                  <a:gd name="connsiteY135" fmla="*/ 1059781 h 1762339"/>
                  <a:gd name="connsiteX136" fmla="*/ 278547 w 2147387"/>
                  <a:gd name="connsiteY136" fmla="*/ 991842 h 1762339"/>
                  <a:gd name="connsiteX137" fmla="*/ 197585 w 2147387"/>
                  <a:gd name="connsiteY137" fmla="*/ 946598 h 1762339"/>
                  <a:gd name="connsiteX138" fmla="*/ 197585 w 2147387"/>
                  <a:gd name="connsiteY138" fmla="*/ 872794 h 1762339"/>
                  <a:gd name="connsiteX139" fmla="*/ 590310 w 2147387"/>
                  <a:gd name="connsiteY139" fmla="*/ 872794 h 1762339"/>
                  <a:gd name="connsiteX140" fmla="*/ 681519 w 2147387"/>
                  <a:gd name="connsiteY140" fmla="*/ 910008 h 1762339"/>
                  <a:gd name="connsiteX141" fmla="*/ 715619 w 2147387"/>
                  <a:gd name="connsiteY141" fmla="*/ 875908 h 1762339"/>
                  <a:gd name="connsiteX142" fmla="*/ 708934 w 2147387"/>
                  <a:gd name="connsiteY142" fmla="*/ 870011 h 1762339"/>
                  <a:gd name="connsiteX143" fmla="*/ 699736 w 2147387"/>
                  <a:gd name="connsiteY143" fmla="*/ 721248 h 1762339"/>
                  <a:gd name="connsiteX144" fmla="*/ 908771 w 2147387"/>
                  <a:gd name="connsiteY144" fmla="*/ 359190 h 1762339"/>
                  <a:gd name="connsiteX145" fmla="*/ 1003284 w 2147387"/>
                  <a:gd name="connsiteY145" fmla="*/ 293621 h 1762339"/>
                  <a:gd name="connsiteX146" fmla="*/ 1013813 w 2147387"/>
                  <a:gd name="connsiteY146" fmla="*/ 293392 h 1762339"/>
                  <a:gd name="connsiteX147" fmla="*/ 1049045 w 2147387"/>
                  <a:gd name="connsiteY147" fmla="*/ 256953 h 1762339"/>
                  <a:gd name="connsiteX148" fmla="*/ 1044852 w 2147387"/>
                  <a:gd name="connsiteY148" fmla="*/ 252132 h 1762339"/>
                  <a:gd name="connsiteX149" fmla="*/ 1021527 w 2147387"/>
                  <a:gd name="connsiteY149" fmla="*/ 245882 h 1762339"/>
                  <a:gd name="connsiteX150" fmla="*/ 1020939 w 2147387"/>
                  <a:gd name="connsiteY150" fmla="*/ 245207 h 1762339"/>
                  <a:gd name="connsiteX151" fmla="*/ 1006745 w 2147387"/>
                  <a:gd name="connsiteY151" fmla="*/ 137387 h 1762339"/>
                  <a:gd name="connsiteX152" fmla="*/ 1015329 w 2147387"/>
                  <a:gd name="connsiteY152" fmla="*/ 105348 h 1762339"/>
                  <a:gd name="connsiteX153" fmla="*/ 1133039 w 2147387"/>
                  <a:gd name="connsiteY153" fmla="*/ 1347 h 176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</a:cxnLst>
                <a:rect l="l" t="t" r="r" b="b"/>
                <a:pathLst>
                  <a:path w="2147387" h="1762339">
                    <a:moveTo>
                      <a:pt x="105788" y="1485603"/>
                    </a:moveTo>
                    <a:lnTo>
                      <a:pt x="113083" y="1509104"/>
                    </a:lnTo>
                    <a:cubicBezTo>
                      <a:pt x="153063" y="1603628"/>
                      <a:pt x="246659" y="1669952"/>
                      <a:pt x="355747" y="1669952"/>
                    </a:cubicBezTo>
                    <a:cubicBezTo>
                      <a:pt x="464834" y="1669952"/>
                      <a:pt x="558431" y="1603628"/>
                      <a:pt x="598411" y="1509104"/>
                    </a:cubicBezTo>
                    <a:lnTo>
                      <a:pt x="605428" y="1486498"/>
                    </a:lnTo>
                    <a:lnTo>
                      <a:pt x="295102" y="1486498"/>
                    </a:lnTo>
                    <a:lnTo>
                      <a:pt x="295102" y="1485603"/>
                    </a:lnTo>
                    <a:close/>
                    <a:moveTo>
                      <a:pt x="1791640" y="1143232"/>
                    </a:moveTo>
                    <a:lnTo>
                      <a:pt x="1743492" y="1148086"/>
                    </a:lnTo>
                    <a:lnTo>
                      <a:pt x="1811452" y="1328412"/>
                    </a:lnTo>
                    <a:lnTo>
                      <a:pt x="1822621" y="1330667"/>
                    </a:lnTo>
                    <a:cubicBezTo>
                      <a:pt x="1852196" y="1343176"/>
                      <a:pt x="1872947" y="1372460"/>
                      <a:pt x="1872947" y="1406592"/>
                    </a:cubicBezTo>
                    <a:cubicBezTo>
                      <a:pt x="1872947" y="1452101"/>
                      <a:pt x="1836055" y="1488993"/>
                      <a:pt x="1790546" y="1488993"/>
                    </a:cubicBezTo>
                    <a:cubicBezTo>
                      <a:pt x="1745037" y="1488993"/>
                      <a:pt x="1708145" y="1452101"/>
                      <a:pt x="1708145" y="1406592"/>
                    </a:cubicBezTo>
                    <a:cubicBezTo>
                      <a:pt x="1708145" y="1395215"/>
                      <a:pt x="1710451" y="1384376"/>
                      <a:pt x="1714621" y="1374518"/>
                    </a:cubicBezTo>
                    <a:lnTo>
                      <a:pt x="1726157" y="1357407"/>
                    </a:lnTo>
                    <a:lnTo>
                      <a:pt x="1659335" y="1180100"/>
                    </a:lnTo>
                    <a:lnTo>
                      <a:pt x="1644393" y="1188210"/>
                    </a:lnTo>
                    <a:cubicBezTo>
                      <a:pt x="1574339" y="1235538"/>
                      <a:pt x="1528280" y="1315686"/>
                      <a:pt x="1528280" y="1406592"/>
                    </a:cubicBezTo>
                    <a:cubicBezTo>
                      <a:pt x="1528280" y="1552042"/>
                      <a:pt x="1646190" y="1669952"/>
                      <a:pt x="1791640" y="1669952"/>
                    </a:cubicBezTo>
                    <a:cubicBezTo>
                      <a:pt x="1937090" y="1669952"/>
                      <a:pt x="2055000" y="1552042"/>
                      <a:pt x="2055000" y="1406592"/>
                    </a:cubicBezTo>
                    <a:cubicBezTo>
                      <a:pt x="2055000" y="1261142"/>
                      <a:pt x="1937090" y="1143232"/>
                      <a:pt x="1791640" y="1143232"/>
                    </a:cubicBezTo>
                    <a:close/>
                    <a:moveTo>
                      <a:pt x="355747" y="1143232"/>
                    </a:moveTo>
                    <a:cubicBezTo>
                      <a:pt x="210297" y="1143232"/>
                      <a:pt x="92387" y="1261142"/>
                      <a:pt x="92387" y="1406592"/>
                    </a:cubicBezTo>
                    <a:lnTo>
                      <a:pt x="92584" y="1408546"/>
                    </a:lnTo>
                    <a:lnTo>
                      <a:pt x="247936" y="1408546"/>
                    </a:lnTo>
                    <a:lnTo>
                      <a:pt x="320391" y="1301675"/>
                    </a:lnTo>
                    <a:lnTo>
                      <a:pt x="320621" y="1302014"/>
                    </a:lnTo>
                    <a:lnTo>
                      <a:pt x="328848" y="1289810"/>
                    </a:lnTo>
                    <a:cubicBezTo>
                      <a:pt x="349699" y="1268960"/>
                      <a:pt x="378503" y="1256064"/>
                      <a:pt x="410319" y="1256064"/>
                    </a:cubicBezTo>
                    <a:lnTo>
                      <a:pt x="566037" y="1256064"/>
                    </a:lnTo>
                    <a:lnTo>
                      <a:pt x="541971" y="1220369"/>
                    </a:lnTo>
                    <a:cubicBezTo>
                      <a:pt x="494312" y="1172710"/>
                      <a:pt x="428472" y="1143232"/>
                      <a:pt x="355747" y="1143232"/>
                    </a:cubicBezTo>
                    <a:close/>
                    <a:moveTo>
                      <a:pt x="932817" y="1050832"/>
                    </a:moveTo>
                    <a:lnTo>
                      <a:pt x="860230" y="1167058"/>
                    </a:lnTo>
                    <a:lnTo>
                      <a:pt x="860230" y="1256064"/>
                    </a:lnTo>
                    <a:lnTo>
                      <a:pt x="920293" y="1256064"/>
                    </a:lnTo>
                    <a:lnTo>
                      <a:pt x="1048466" y="1050832"/>
                    </a:lnTo>
                    <a:close/>
                    <a:moveTo>
                      <a:pt x="1730059" y="770224"/>
                    </a:moveTo>
                    <a:lnTo>
                      <a:pt x="1786793" y="907190"/>
                    </a:lnTo>
                    <a:cubicBezTo>
                      <a:pt x="1761115" y="932868"/>
                      <a:pt x="1721392" y="938097"/>
                      <a:pt x="1689943" y="919941"/>
                    </a:cubicBezTo>
                    <a:cubicBezTo>
                      <a:pt x="1658494" y="901784"/>
                      <a:pt x="1643162" y="864768"/>
                      <a:pt x="1652560" y="829691"/>
                    </a:cubicBezTo>
                    <a:cubicBezTo>
                      <a:pt x="1661959" y="794614"/>
                      <a:pt x="1693745" y="770224"/>
                      <a:pt x="1730059" y="770224"/>
                    </a:cubicBezTo>
                    <a:close/>
                    <a:moveTo>
                      <a:pt x="1133039" y="1347"/>
                    </a:moveTo>
                    <a:cubicBezTo>
                      <a:pt x="1151320" y="-1198"/>
                      <a:pt x="1170402" y="-201"/>
                      <a:pt x="1189352" y="4876"/>
                    </a:cubicBezTo>
                    <a:cubicBezTo>
                      <a:pt x="1246202" y="20109"/>
                      <a:pt x="1285717" y="67743"/>
                      <a:pt x="1293353" y="122586"/>
                    </a:cubicBezTo>
                    <a:lnTo>
                      <a:pt x="1291510" y="151990"/>
                    </a:lnTo>
                    <a:lnTo>
                      <a:pt x="1271534" y="146638"/>
                    </a:lnTo>
                    <a:lnTo>
                      <a:pt x="1269637" y="176898"/>
                    </a:lnTo>
                    <a:lnTo>
                      <a:pt x="1259986" y="212917"/>
                    </a:lnTo>
                    <a:cubicBezTo>
                      <a:pt x="1246899" y="261759"/>
                      <a:pt x="1205975" y="295708"/>
                      <a:pt x="1158858" y="302269"/>
                    </a:cubicBezTo>
                    <a:lnTo>
                      <a:pt x="1120417" y="299860"/>
                    </a:lnTo>
                    <a:lnTo>
                      <a:pt x="1112604" y="327174"/>
                    </a:lnTo>
                    <a:lnTo>
                      <a:pt x="1133104" y="345256"/>
                    </a:lnTo>
                    <a:cubicBezTo>
                      <a:pt x="1143662" y="359230"/>
                      <a:pt x="1151306" y="375043"/>
                      <a:pt x="1155771" y="391708"/>
                    </a:cubicBezTo>
                    <a:lnTo>
                      <a:pt x="1155893" y="393447"/>
                    </a:lnTo>
                    <a:lnTo>
                      <a:pt x="1161969" y="401366"/>
                    </a:lnTo>
                    <a:lnTo>
                      <a:pt x="1203103" y="554880"/>
                    </a:lnTo>
                    <a:lnTo>
                      <a:pt x="1205618" y="555211"/>
                    </a:lnTo>
                    <a:lnTo>
                      <a:pt x="1327921" y="625823"/>
                    </a:lnTo>
                    <a:cubicBezTo>
                      <a:pt x="1349453" y="638255"/>
                      <a:pt x="1356831" y="665788"/>
                      <a:pt x="1344399" y="687321"/>
                    </a:cubicBezTo>
                    <a:cubicBezTo>
                      <a:pt x="1331967" y="708854"/>
                      <a:pt x="1304433" y="716231"/>
                      <a:pt x="1282901" y="703799"/>
                    </a:cubicBezTo>
                    <a:lnTo>
                      <a:pt x="1160598" y="633188"/>
                    </a:lnTo>
                    <a:lnTo>
                      <a:pt x="1160196" y="632665"/>
                    </a:lnTo>
                    <a:lnTo>
                      <a:pt x="1144859" y="627387"/>
                    </a:lnTo>
                    <a:cubicBezTo>
                      <a:pt x="1135118" y="621763"/>
                      <a:pt x="1127523" y="612423"/>
                      <a:pt x="1124382" y="600701"/>
                    </a:cubicBezTo>
                    <a:lnTo>
                      <a:pt x="1110538" y="549035"/>
                    </a:lnTo>
                    <a:lnTo>
                      <a:pt x="987903" y="761446"/>
                    </a:lnTo>
                    <a:lnTo>
                      <a:pt x="1117770" y="836425"/>
                    </a:lnTo>
                    <a:lnTo>
                      <a:pt x="1119071" y="837572"/>
                    </a:lnTo>
                    <a:lnTo>
                      <a:pt x="1169992" y="822100"/>
                    </a:lnTo>
                    <a:cubicBezTo>
                      <a:pt x="1212791" y="812432"/>
                      <a:pt x="1264386" y="806787"/>
                      <a:pt x="1319924" y="806787"/>
                    </a:cubicBezTo>
                    <a:cubicBezTo>
                      <a:pt x="1403232" y="806787"/>
                      <a:pt x="1477666" y="819489"/>
                      <a:pt x="1526851" y="839417"/>
                    </a:cubicBezTo>
                    <a:lnTo>
                      <a:pt x="1532012" y="842262"/>
                    </a:lnTo>
                    <a:lnTo>
                      <a:pt x="1486589" y="721735"/>
                    </a:lnTo>
                    <a:lnTo>
                      <a:pt x="1394694" y="721735"/>
                    </a:lnTo>
                    <a:cubicBezTo>
                      <a:pt x="1372321" y="721735"/>
                      <a:pt x="1354184" y="703598"/>
                      <a:pt x="1354184" y="681225"/>
                    </a:cubicBezTo>
                    <a:cubicBezTo>
                      <a:pt x="1354184" y="658852"/>
                      <a:pt x="1372321" y="640715"/>
                      <a:pt x="1394694" y="640715"/>
                    </a:cubicBezTo>
                    <a:cubicBezTo>
                      <a:pt x="1446646" y="640715"/>
                      <a:pt x="1498597" y="640716"/>
                      <a:pt x="1550549" y="640716"/>
                    </a:cubicBezTo>
                    <a:lnTo>
                      <a:pt x="1550549" y="641367"/>
                    </a:lnTo>
                    <a:lnTo>
                      <a:pt x="1552277" y="640716"/>
                    </a:lnTo>
                    <a:lnTo>
                      <a:pt x="1710655" y="1060956"/>
                    </a:lnTo>
                    <a:lnTo>
                      <a:pt x="1719945" y="1058073"/>
                    </a:lnTo>
                    <a:cubicBezTo>
                      <a:pt x="1743103" y="1053334"/>
                      <a:pt x="1767081" y="1050845"/>
                      <a:pt x="1791640" y="1050845"/>
                    </a:cubicBezTo>
                    <a:cubicBezTo>
                      <a:pt x="1988114" y="1050845"/>
                      <a:pt x="2147387" y="1210118"/>
                      <a:pt x="2147387" y="1406592"/>
                    </a:cubicBezTo>
                    <a:cubicBezTo>
                      <a:pt x="2147387" y="1603066"/>
                      <a:pt x="1988114" y="1762339"/>
                      <a:pt x="1791640" y="1762339"/>
                    </a:cubicBezTo>
                    <a:cubicBezTo>
                      <a:pt x="1595166" y="1762339"/>
                      <a:pt x="1435893" y="1603066"/>
                      <a:pt x="1435893" y="1406592"/>
                    </a:cubicBezTo>
                    <a:cubicBezTo>
                      <a:pt x="1435893" y="1283796"/>
                      <a:pt x="1498109" y="1175531"/>
                      <a:pt x="1592739" y="1111601"/>
                    </a:cubicBezTo>
                    <a:lnTo>
                      <a:pt x="1626594" y="1093225"/>
                    </a:lnTo>
                    <a:lnTo>
                      <a:pt x="1610617" y="1050832"/>
                    </a:lnTo>
                    <a:lnTo>
                      <a:pt x="1211423" y="1050832"/>
                    </a:lnTo>
                    <a:lnTo>
                      <a:pt x="1070194" y="1276969"/>
                    </a:lnTo>
                    <a:lnTo>
                      <a:pt x="1089240" y="1289810"/>
                    </a:lnTo>
                    <a:cubicBezTo>
                      <a:pt x="1110090" y="1310661"/>
                      <a:pt x="1122986" y="1339465"/>
                      <a:pt x="1122986" y="1371281"/>
                    </a:cubicBezTo>
                    <a:lnTo>
                      <a:pt x="1122986" y="1433757"/>
                    </a:lnTo>
                    <a:lnTo>
                      <a:pt x="1141066" y="1431758"/>
                    </a:lnTo>
                    <a:cubicBezTo>
                      <a:pt x="1162780" y="1425072"/>
                      <a:pt x="1182158" y="1412527"/>
                      <a:pt x="1197118" y="1395745"/>
                    </a:cubicBezTo>
                    <a:lnTo>
                      <a:pt x="1207982" y="1373153"/>
                    </a:lnTo>
                    <a:lnTo>
                      <a:pt x="1207897" y="1373130"/>
                    </a:lnTo>
                    <a:cubicBezTo>
                      <a:pt x="1199446" y="1370866"/>
                      <a:pt x="1192713" y="1365390"/>
                      <a:pt x="1188658" y="1358368"/>
                    </a:cubicBezTo>
                    <a:lnTo>
                      <a:pt x="1185493" y="1334326"/>
                    </a:lnTo>
                    <a:lnTo>
                      <a:pt x="1200255" y="1315088"/>
                    </a:lnTo>
                    <a:lnTo>
                      <a:pt x="1211538" y="1313602"/>
                    </a:lnTo>
                    <a:lnTo>
                      <a:pt x="1202510" y="1306674"/>
                    </a:lnTo>
                    <a:lnTo>
                      <a:pt x="1199344" y="1282632"/>
                    </a:lnTo>
                    <a:lnTo>
                      <a:pt x="1214106" y="1263394"/>
                    </a:lnTo>
                    <a:lnTo>
                      <a:pt x="1225388" y="1261908"/>
                    </a:lnTo>
                    <a:lnTo>
                      <a:pt x="1216360" y="1254982"/>
                    </a:lnTo>
                    <a:lnTo>
                      <a:pt x="1213195" y="1230939"/>
                    </a:lnTo>
                    <a:lnTo>
                      <a:pt x="1227957" y="1211702"/>
                    </a:lnTo>
                    <a:cubicBezTo>
                      <a:pt x="1234980" y="1207647"/>
                      <a:pt x="1243549" y="1206272"/>
                      <a:pt x="1252000" y="1208536"/>
                    </a:cubicBezTo>
                    <a:lnTo>
                      <a:pt x="1313631" y="1225050"/>
                    </a:lnTo>
                    <a:cubicBezTo>
                      <a:pt x="1330533" y="1229579"/>
                      <a:pt x="1340564" y="1246952"/>
                      <a:pt x="1336035" y="1263855"/>
                    </a:cubicBezTo>
                    <a:lnTo>
                      <a:pt x="1336034" y="1263855"/>
                    </a:lnTo>
                    <a:cubicBezTo>
                      <a:pt x="1333769" y="1272306"/>
                      <a:pt x="1328294" y="1279039"/>
                      <a:pt x="1321271" y="1283094"/>
                    </a:cubicBezTo>
                    <a:lnTo>
                      <a:pt x="1309992" y="1284579"/>
                    </a:lnTo>
                    <a:lnTo>
                      <a:pt x="1319019" y="1291505"/>
                    </a:lnTo>
                    <a:cubicBezTo>
                      <a:pt x="1323073" y="1298527"/>
                      <a:pt x="1324448" y="1307096"/>
                      <a:pt x="1322184" y="1315548"/>
                    </a:cubicBezTo>
                    <a:lnTo>
                      <a:pt x="1322183" y="1315547"/>
                    </a:lnTo>
                    <a:cubicBezTo>
                      <a:pt x="1319918" y="1323998"/>
                      <a:pt x="1314443" y="1330732"/>
                      <a:pt x="1307420" y="1334786"/>
                    </a:cubicBezTo>
                    <a:lnTo>
                      <a:pt x="1296139" y="1336272"/>
                    </a:lnTo>
                    <a:lnTo>
                      <a:pt x="1305167" y="1343199"/>
                    </a:lnTo>
                    <a:cubicBezTo>
                      <a:pt x="1309222" y="1350221"/>
                      <a:pt x="1310597" y="1358790"/>
                      <a:pt x="1308333" y="1367241"/>
                    </a:cubicBezTo>
                    <a:lnTo>
                      <a:pt x="1308332" y="1367241"/>
                    </a:lnTo>
                    <a:cubicBezTo>
                      <a:pt x="1303802" y="1384144"/>
                      <a:pt x="1286429" y="1394174"/>
                      <a:pt x="1269527" y="1389645"/>
                    </a:cubicBezTo>
                    <a:lnTo>
                      <a:pt x="1261153" y="1387401"/>
                    </a:lnTo>
                    <a:lnTo>
                      <a:pt x="1260551" y="1389278"/>
                    </a:lnTo>
                    <a:cubicBezTo>
                      <a:pt x="1239501" y="1432577"/>
                      <a:pt x="1201248" y="1465085"/>
                      <a:pt x="1155635" y="1479130"/>
                    </a:cubicBezTo>
                    <a:lnTo>
                      <a:pt x="1122986" y="1482739"/>
                    </a:lnTo>
                    <a:lnTo>
                      <a:pt x="1122986" y="1486498"/>
                    </a:lnTo>
                    <a:lnTo>
                      <a:pt x="701718" y="1486498"/>
                    </a:lnTo>
                    <a:lnTo>
                      <a:pt x="683537" y="1545065"/>
                    </a:lnTo>
                    <a:cubicBezTo>
                      <a:pt x="629532" y="1672748"/>
                      <a:pt x="503102" y="1762339"/>
                      <a:pt x="355747" y="1762339"/>
                    </a:cubicBezTo>
                    <a:cubicBezTo>
                      <a:pt x="159273" y="1762339"/>
                      <a:pt x="0" y="1603066"/>
                      <a:pt x="0" y="1406592"/>
                    </a:cubicBezTo>
                    <a:cubicBezTo>
                      <a:pt x="0" y="1259237"/>
                      <a:pt x="89591" y="1132807"/>
                      <a:pt x="217274" y="1078802"/>
                    </a:cubicBezTo>
                    <a:lnTo>
                      <a:pt x="278547" y="1059781"/>
                    </a:lnTo>
                    <a:lnTo>
                      <a:pt x="278547" y="991842"/>
                    </a:lnTo>
                    <a:lnTo>
                      <a:pt x="197585" y="946598"/>
                    </a:lnTo>
                    <a:lnTo>
                      <a:pt x="197585" y="872794"/>
                    </a:lnTo>
                    <a:lnTo>
                      <a:pt x="590310" y="872794"/>
                    </a:lnTo>
                    <a:lnTo>
                      <a:pt x="681519" y="910008"/>
                    </a:lnTo>
                    <a:lnTo>
                      <a:pt x="715619" y="875908"/>
                    </a:lnTo>
                    <a:lnTo>
                      <a:pt x="708934" y="870011"/>
                    </a:lnTo>
                    <a:cubicBezTo>
                      <a:pt x="677260" y="828089"/>
                      <a:pt x="671812" y="769614"/>
                      <a:pt x="699736" y="721248"/>
                    </a:cubicBezTo>
                    <a:lnTo>
                      <a:pt x="908771" y="359190"/>
                    </a:lnTo>
                    <a:cubicBezTo>
                      <a:pt x="929714" y="322916"/>
                      <a:pt x="964968" y="300055"/>
                      <a:pt x="1003284" y="293621"/>
                    </a:cubicBezTo>
                    <a:lnTo>
                      <a:pt x="1013813" y="293392"/>
                    </a:lnTo>
                    <a:lnTo>
                      <a:pt x="1049045" y="256953"/>
                    </a:lnTo>
                    <a:lnTo>
                      <a:pt x="1044852" y="252132"/>
                    </a:lnTo>
                    <a:lnTo>
                      <a:pt x="1021527" y="245882"/>
                    </a:lnTo>
                    <a:lnTo>
                      <a:pt x="1020939" y="245207"/>
                    </a:lnTo>
                    <a:cubicBezTo>
                      <a:pt x="1002757" y="213715"/>
                      <a:pt x="996589" y="175287"/>
                      <a:pt x="1006745" y="137387"/>
                    </a:cubicBezTo>
                    <a:lnTo>
                      <a:pt x="1015329" y="105348"/>
                    </a:lnTo>
                    <a:cubicBezTo>
                      <a:pt x="1030562" y="48498"/>
                      <a:pt x="1078196" y="8983"/>
                      <a:pt x="1133039" y="1347"/>
                    </a:cubicBez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71BBC1E-EBAF-43C1-995B-CA013D47BAC5}"/>
              </a:ext>
            </a:extLst>
          </p:cNvPr>
          <p:cNvGrpSpPr/>
          <p:nvPr/>
        </p:nvGrpSpPr>
        <p:grpSpPr>
          <a:xfrm>
            <a:off x="676883" y="857250"/>
            <a:ext cx="2721938" cy="2721938"/>
            <a:chOff x="676883" y="857250"/>
            <a:chExt cx="2721938" cy="2721938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91C34330-7E0C-492C-9441-4616B2835D1F}"/>
                </a:ext>
              </a:extLst>
            </p:cNvPr>
            <p:cNvGrpSpPr/>
            <p:nvPr/>
          </p:nvGrpSpPr>
          <p:grpSpPr>
            <a:xfrm>
              <a:off x="676883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1A96E4FC-0E77-4B29-89B1-D53CDE29BFF3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E5A6E343-F3AC-4C54-B8AC-1C188EC0FC0F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&quot;禁止&quot;マーク 14">
                  <a:extLst>
                    <a:ext uri="{FF2B5EF4-FFF2-40B4-BE49-F238E27FC236}">
                      <a16:creationId xmlns:a16="http://schemas.microsoft.com/office/drawing/2014/main" id="{9EDFBB0A-0DC6-4C68-9320-72CEF1630D2E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" name="円: 塗りつぶしなし 8">
                <a:extLst>
                  <a:ext uri="{FF2B5EF4-FFF2-40B4-BE49-F238E27FC236}">
                    <a16:creationId xmlns:a16="http://schemas.microsoft.com/office/drawing/2014/main" id="{538A1019-AAE2-41D1-8214-39D8EC324111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7045842-E77F-4A74-ACB2-8E719F8D5DA9}"/>
                </a:ext>
              </a:extLst>
            </p:cNvPr>
            <p:cNvGrpSpPr/>
            <p:nvPr/>
          </p:nvGrpSpPr>
          <p:grpSpPr>
            <a:xfrm>
              <a:off x="1110337" y="1594348"/>
              <a:ext cx="1892516" cy="1179734"/>
              <a:chOff x="1110337" y="1594348"/>
              <a:chExt cx="1892516" cy="1179734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399E8720-1673-4530-A61D-47FB5CEABC89}"/>
                  </a:ext>
                </a:extLst>
              </p:cNvPr>
              <p:cNvSpPr/>
              <p:nvPr/>
            </p:nvSpPr>
            <p:spPr>
              <a:xfrm flipV="1">
                <a:off x="1110337" y="1594348"/>
                <a:ext cx="1892516" cy="1179734"/>
              </a:xfrm>
              <a:custGeom>
                <a:avLst/>
                <a:gdLst>
                  <a:gd name="connsiteX0" fmla="*/ 1046474 w 2421738"/>
                  <a:gd name="connsiteY0" fmla="*/ 380179 h 1509634"/>
                  <a:gd name="connsiteX1" fmla="*/ 1069672 w 2421738"/>
                  <a:gd name="connsiteY1" fmla="*/ 345772 h 1509634"/>
                  <a:gd name="connsiteX2" fmla="*/ 1096447 w 2421738"/>
                  <a:gd name="connsiteY2" fmla="*/ 327720 h 1509634"/>
                  <a:gd name="connsiteX3" fmla="*/ 1110503 w 2421738"/>
                  <a:gd name="connsiteY3" fmla="*/ 380179 h 1509634"/>
                  <a:gd name="connsiteX4" fmla="*/ 1250223 w 2421738"/>
                  <a:gd name="connsiteY4" fmla="*/ 462925 h 1509634"/>
                  <a:gd name="connsiteX5" fmla="*/ 1168564 w 2421738"/>
                  <a:gd name="connsiteY5" fmla="*/ 381267 h 1509634"/>
                  <a:gd name="connsiteX6" fmla="*/ 1168467 w 2421738"/>
                  <a:gd name="connsiteY6" fmla="*/ 381364 h 1509634"/>
                  <a:gd name="connsiteX7" fmla="*/ 1150412 w 2421738"/>
                  <a:gd name="connsiteY7" fmla="*/ 313982 h 1509634"/>
                  <a:gd name="connsiteX8" fmla="*/ 1190696 w 2421738"/>
                  <a:gd name="connsiteY8" fmla="*/ 322115 h 1509634"/>
                  <a:gd name="connsiteX9" fmla="*/ 1258116 w 2421738"/>
                  <a:gd name="connsiteY9" fmla="*/ 423828 h 1509634"/>
                  <a:gd name="connsiteX10" fmla="*/ 638603 w 2421738"/>
                  <a:gd name="connsiteY10" fmla="*/ 695196 h 1509634"/>
                  <a:gd name="connsiteX11" fmla="*/ 515894 w 2421738"/>
                  <a:gd name="connsiteY11" fmla="*/ 482658 h 1509634"/>
                  <a:gd name="connsiteX12" fmla="*/ 523777 w 2421738"/>
                  <a:gd name="connsiteY12" fmla="*/ 470966 h 1509634"/>
                  <a:gd name="connsiteX13" fmla="*/ 766666 w 2421738"/>
                  <a:gd name="connsiteY13" fmla="*/ 470966 h 1509634"/>
                  <a:gd name="connsiteX14" fmla="*/ 764357 w 2421738"/>
                  <a:gd name="connsiteY14" fmla="*/ 493879 h 1509634"/>
                  <a:gd name="connsiteX15" fmla="*/ 669612 w 2421738"/>
                  <a:gd name="connsiteY15" fmla="*/ 669611 h 1509634"/>
                  <a:gd name="connsiteX16" fmla="*/ 1997910 w 2421738"/>
                  <a:gd name="connsiteY16" fmla="*/ 771418 h 1509634"/>
                  <a:gd name="connsiteX17" fmla="*/ 1803569 w 2421738"/>
                  <a:gd name="connsiteY17" fmla="*/ 712055 h 1509634"/>
                  <a:gd name="connsiteX18" fmla="*/ 1801498 w 2421738"/>
                  <a:gd name="connsiteY18" fmla="*/ 710347 h 1509634"/>
                  <a:gd name="connsiteX19" fmla="*/ 1810378 w 2421738"/>
                  <a:gd name="connsiteY19" fmla="*/ 694966 h 1509634"/>
                  <a:gd name="connsiteX20" fmla="*/ 1810478 w 2421738"/>
                  <a:gd name="connsiteY20" fmla="*/ 694203 h 1509634"/>
                  <a:gd name="connsiteX21" fmla="*/ 1811662 w 2421738"/>
                  <a:gd name="connsiteY21" fmla="*/ 693713 h 1509634"/>
                  <a:gd name="connsiteX22" fmla="*/ 2015138 w 2421738"/>
                  <a:gd name="connsiteY22" fmla="*/ 490237 h 1509634"/>
                  <a:gd name="connsiteX23" fmla="*/ 2015138 w 2421738"/>
                  <a:gd name="connsiteY23" fmla="*/ 428543 h 1509634"/>
                  <a:gd name="connsiteX24" fmla="*/ 1953444 w 2421738"/>
                  <a:gd name="connsiteY24" fmla="*/ 428543 h 1509634"/>
                  <a:gd name="connsiteX25" fmla="*/ 1749968 w 2421738"/>
                  <a:gd name="connsiteY25" fmla="*/ 632019 h 1509634"/>
                  <a:gd name="connsiteX26" fmla="*/ 1745293 w 2421738"/>
                  <a:gd name="connsiteY26" fmla="*/ 643305 h 1509634"/>
                  <a:gd name="connsiteX27" fmla="*/ 1736187 w 2421738"/>
                  <a:gd name="connsiteY27" fmla="*/ 650293 h 1509634"/>
                  <a:gd name="connsiteX28" fmla="*/ 1709683 w 2421738"/>
                  <a:gd name="connsiteY28" fmla="*/ 618169 h 1509634"/>
                  <a:gd name="connsiteX29" fmla="*/ 1650320 w 2421738"/>
                  <a:gd name="connsiteY29" fmla="*/ 423828 h 1509634"/>
                  <a:gd name="connsiteX30" fmla="*/ 1997910 w 2421738"/>
                  <a:gd name="connsiteY30" fmla="*/ 76238 h 1509634"/>
                  <a:gd name="connsiteX31" fmla="*/ 2345500 w 2421738"/>
                  <a:gd name="connsiteY31" fmla="*/ 423828 h 1509634"/>
                  <a:gd name="connsiteX32" fmla="*/ 1997910 w 2421738"/>
                  <a:gd name="connsiteY32" fmla="*/ 771418 h 1509634"/>
                  <a:gd name="connsiteX33" fmla="*/ 423828 w 2421738"/>
                  <a:gd name="connsiteY33" fmla="*/ 771418 h 1509634"/>
                  <a:gd name="connsiteX34" fmla="*/ 76238 w 2421738"/>
                  <a:gd name="connsiteY34" fmla="*/ 423828 h 1509634"/>
                  <a:gd name="connsiteX35" fmla="*/ 423828 w 2421738"/>
                  <a:gd name="connsiteY35" fmla="*/ 76238 h 1509634"/>
                  <a:gd name="connsiteX36" fmla="*/ 764357 w 2421738"/>
                  <a:gd name="connsiteY36" fmla="*/ 353776 h 1509634"/>
                  <a:gd name="connsiteX37" fmla="*/ 767018 w 2421738"/>
                  <a:gd name="connsiteY37" fmla="*/ 380179 h 1509634"/>
                  <a:gd name="connsiteX38" fmla="*/ 525574 w 2421738"/>
                  <a:gd name="connsiteY38" fmla="*/ 380179 h 1509634"/>
                  <a:gd name="connsiteX39" fmla="*/ 502344 w 2421738"/>
                  <a:gd name="connsiteY39" fmla="*/ 345724 h 1509634"/>
                  <a:gd name="connsiteX40" fmla="*/ 423828 w 2421738"/>
                  <a:gd name="connsiteY40" fmla="*/ 313202 h 1509634"/>
                  <a:gd name="connsiteX41" fmla="*/ 312790 w 2421738"/>
                  <a:gd name="connsiteY41" fmla="*/ 424240 h 1509634"/>
                  <a:gd name="connsiteX42" fmla="*/ 423828 w 2421738"/>
                  <a:gd name="connsiteY42" fmla="*/ 535278 h 1509634"/>
                  <a:gd name="connsiteX43" fmla="*/ 439603 w 2421738"/>
                  <a:gd name="connsiteY43" fmla="*/ 532093 h 1509634"/>
                  <a:gd name="connsiteX44" fmla="*/ 561320 w 2421738"/>
                  <a:gd name="connsiteY44" fmla="*/ 742912 h 1509634"/>
                  <a:gd name="connsiteX45" fmla="*/ 559126 w 2421738"/>
                  <a:gd name="connsiteY45" fmla="*/ 744103 h 1509634"/>
                  <a:gd name="connsiteX46" fmla="*/ 423828 w 2421738"/>
                  <a:gd name="connsiteY46" fmla="*/ 771418 h 1509634"/>
                  <a:gd name="connsiteX47" fmla="*/ 834722 w 2421738"/>
                  <a:gd name="connsiteY47" fmla="*/ 1034885 h 1509634"/>
                  <a:gd name="connsiteX48" fmla="*/ 677078 w 2421738"/>
                  <a:gd name="connsiteY48" fmla="*/ 761837 h 1509634"/>
                  <a:gd name="connsiteX49" fmla="*/ 723520 w 2421738"/>
                  <a:gd name="connsiteY49" fmla="*/ 723520 h 1509634"/>
                  <a:gd name="connsiteX50" fmla="*/ 839046 w 2421738"/>
                  <a:gd name="connsiteY50" fmla="*/ 509244 h 1509634"/>
                  <a:gd name="connsiteX51" fmla="*/ 842904 w 2421738"/>
                  <a:gd name="connsiteY51" fmla="*/ 470966 h 1509634"/>
                  <a:gd name="connsiteX52" fmla="*/ 1005726 w 2421738"/>
                  <a:gd name="connsiteY52" fmla="*/ 470966 h 1509634"/>
                  <a:gd name="connsiteX53" fmla="*/ 1008116 w 2421738"/>
                  <a:gd name="connsiteY53" fmla="*/ 482806 h 1509634"/>
                  <a:gd name="connsiteX54" fmla="*/ 1030809 w 2421738"/>
                  <a:gd name="connsiteY54" fmla="*/ 520208 h 1509634"/>
                  <a:gd name="connsiteX55" fmla="*/ 1052315 w 2421738"/>
                  <a:gd name="connsiteY55" fmla="*/ 539750 h 1509634"/>
                  <a:gd name="connsiteX56" fmla="*/ 919310 w 2421738"/>
                  <a:gd name="connsiteY56" fmla="*/ 1068058 h 1509634"/>
                  <a:gd name="connsiteX57" fmla="*/ 1136579 w 2421738"/>
                  <a:gd name="connsiteY57" fmla="*/ 573661 h 1509634"/>
                  <a:gd name="connsiteX58" fmla="*/ 1147728 w 2421738"/>
                  <a:gd name="connsiteY58" fmla="*/ 575347 h 1509634"/>
                  <a:gd name="connsiteX59" fmla="*/ 1162025 w 2421738"/>
                  <a:gd name="connsiteY59" fmla="*/ 572461 h 1509634"/>
                  <a:gd name="connsiteX60" fmla="*/ 1203482 w 2421738"/>
                  <a:gd name="connsiteY60" fmla="*/ 727180 h 1509634"/>
                  <a:gd name="connsiteX61" fmla="*/ 1216454 w 2421738"/>
                  <a:gd name="connsiteY61" fmla="*/ 744086 h 1509634"/>
                  <a:gd name="connsiteX62" fmla="*/ 1227641 w 2421738"/>
                  <a:gd name="connsiteY62" fmla="*/ 745558 h 1509634"/>
                  <a:gd name="connsiteX63" fmla="*/ 1239355 w 2421738"/>
                  <a:gd name="connsiteY63" fmla="*/ 750411 h 1509634"/>
                  <a:gd name="connsiteX64" fmla="*/ 1325935 w 2421738"/>
                  <a:gd name="connsiteY64" fmla="*/ 750411 h 1509634"/>
                  <a:gd name="connsiteX65" fmla="*/ 1350881 w 2421738"/>
                  <a:gd name="connsiteY65" fmla="*/ 725465 h 1509634"/>
                  <a:gd name="connsiteX66" fmla="*/ 1325935 w 2421738"/>
                  <a:gd name="connsiteY66" fmla="*/ 700519 h 1509634"/>
                  <a:gd name="connsiteX67" fmla="*/ 1253984 w 2421738"/>
                  <a:gd name="connsiteY67" fmla="*/ 700519 h 1509634"/>
                  <a:gd name="connsiteX68" fmla="*/ 1215640 w 2421738"/>
                  <a:gd name="connsiteY68" fmla="*/ 557417 h 1509634"/>
                  <a:gd name="connsiteX69" fmla="*/ 1216047 w 2421738"/>
                  <a:gd name="connsiteY69" fmla="*/ 557142 h 1509634"/>
                  <a:gd name="connsiteX70" fmla="*/ 1579415 w 2421738"/>
                  <a:gd name="connsiteY70" fmla="*/ 920510 h 1509634"/>
                  <a:gd name="connsiteX71" fmla="*/ 1494228 w 2421738"/>
                  <a:gd name="connsiteY71" fmla="*/ 1068058 h 1509634"/>
                  <a:gd name="connsiteX72" fmla="*/ 1298981 w 2421738"/>
                  <a:gd name="connsiteY72" fmla="*/ 1509634 h 1509634"/>
                  <a:gd name="connsiteX73" fmla="*/ 1510059 w 2421738"/>
                  <a:gd name="connsiteY73" fmla="*/ 1453076 h 1509634"/>
                  <a:gd name="connsiteX74" fmla="*/ 1512312 w 2421738"/>
                  <a:gd name="connsiteY74" fmla="*/ 1451348 h 1509634"/>
                  <a:gd name="connsiteX75" fmla="*/ 1517770 w 2421738"/>
                  <a:gd name="connsiteY75" fmla="*/ 1452066 h 1509634"/>
                  <a:gd name="connsiteX76" fmla="*/ 1536512 w 2421738"/>
                  <a:gd name="connsiteY76" fmla="*/ 1437685 h 1509634"/>
                  <a:gd name="connsiteX77" fmla="*/ 1596699 w 2421738"/>
                  <a:gd name="connsiteY77" fmla="*/ 1333437 h 1509634"/>
                  <a:gd name="connsiteX78" fmla="*/ 1597594 w 2421738"/>
                  <a:gd name="connsiteY78" fmla="*/ 1326640 h 1509634"/>
                  <a:gd name="connsiteX79" fmla="*/ 1604829 w 2421738"/>
                  <a:gd name="connsiteY79" fmla="*/ 1321088 h 1509634"/>
                  <a:gd name="connsiteX80" fmla="*/ 1593532 w 2421738"/>
                  <a:gd name="connsiteY80" fmla="*/ 1278924 h 1509634"/>
                  <a:gd name="connsiteX81" fmla="*/ 1503305 w 2421738"/>
                  <a:gd name="connsiteY81" fmla="*/ 1226832 h 1509634"/>
                  <a:gd name="connsiteX82" fmla="*/ 1763281 w 2421738"/>
                  <a:gd name="connsiteY82" fmla="*/ 776541 h 1509634"/>
                  <a:gd name="connsiteX83" fmla="*/ 1832937 w 2421738"/>
                  <a:gd name="connsiteY83" fmla="*/ 814350 h 1509634"/>
                  <a:gd name="connsiteX84" fmla="*/ 1997910 w 2421738"/>
                  <a:gd name="connsiteY84" fmla="*/ 847656 h 1509634"/>
                  <a:gd name="connsiteX85" fmla="*/ 2421738 w 2421738"/>
                  <a:gd name="connsiteY85" fmla="*/ 423828 h 1509634"/>
                  <a:gd name="connsiteX86" fmla="*/ 1997910 w 2421738"/>
                  <a:gd name="connsiteY86" fmla="*/ 0 h 1509634"/>
                  <a:gd name="connsiteX87" fmla="*/ 1574082 w 2421738"/>
                  <a:gd name="connsiteY87" fmla="*/ 423828 h 1509634"/>
                  <a:gd name="connsiteX88" fmla="*/ 1646465 w 2421738"/>
                  <a:gd name="connsiteY88" fmla="*/ 660795 h 1509634"/>
                  <a:gd name="connsiteX89" fmla="*/ 1695235 w 2421738"/>
                  <a:gd name="connsiteY89" fmla="*/ 719904 h 1509634"/>
                  <a:gd name="connsiteX90" fmla="*/ 1626410 w 2421738"/>
                  <a:gd name="connsiteY90" fmla="*/ 839113 h 1509634"/>
                  <a:gd name="connsiteX91" fmla="*/ 1280399 w 2421738"/>
                  <a:gd name="connsiteY91" fmla="*/ 493101 h 1509634"/>
                  <a:gd name="connsiteX92" fmla="*/ 1287340 w 2421738"/>
                  <a:gd name="connsiteY92" fmla="*/ 482806 h 1509634"/>
                  <a:gd name="connsiteX93" fmla="*/ 1299247 w 2421738"/>
                  <a:gd name="connsiteY93" fmla="*/ 423828 h 1509634"/>
                  <a:gd name="connsiteX94" fmla="*/ 1147728 w 2421738"/>
                  <a:gd name="connsiteY94" fmla="*/ 272309 h 1509634"/>
                  <a:gd name="connsiteX95" fmla="*/ 1139576 w 2421738"/>
                  <a:gd name="connsiteY95" fmla="*/ 273541 h 1509634"/>
                  <a:gd name="connsiteX96" fmla="*/ 1104483 w 2421738"/>
                  <a:gd name="connsiteY96" fmla="*/ 142571 h 1509634"/>
                  <a:gd name="connsiteX97" fmla="*/ 1098826 w 2421738"/>
                  <a:gd name="connsiteY97" fmla="*/ 135199 h 1509634"/>
                  <a:gd name="connsiteX98" fmla="*/ 1098306 w 2421738"/>
                  <a:gd name="connsiteY98" fmla="*/ 133943 h 1509634"/>
                  <a:gd name="connsiteX99" fmla="*/ 1097656 w 2421738"/>
                  <a:gd name="connsiteY99" fmla="*/ 133674 h 1509634"/>
                  <a:gd name="connsiteX100" fmla="*/ 1091511 w 2421738"/>
                  <a:gd name="connsiteY100" fmla="*/ 125666 h 1509634"/>
                  <a:gd name="connsiteX101" fmla="*/ 1070384 w 2421738"/>
                  <a:gd name="connsiteY101" fmla="*/ 122885 h 1509634"/>
                  <a:gd name="connsiteX102" fmla="*/ 1065494 w 2421738"/>
                  <a:gd name="connsiteY102" fmla="*/ 126637 h 1509634"/>
                  <a:gd name="connsiteX103" fmla="*/ 994086 w 2421738"/>
                  <a:gd name="connsiteY103" fmla="*/ 126637 h 1509634"/>
                  <a:gd name="connsiteX104" fmla="*/ 969140 w 2421738"/>
                  <a:gd name="connsiteY104" fmla="*/ 151583 h 1509634"/>
                  <a:gd name="connsiteX105" fmla="*/ 994086 w 2421738"/>
                  <a:gd name="connsiteY105" fmla="*/ 176529 h 1509634"/>
                  <a:gd name="connsiteX106" fmla="*/ 1055935 w 2421738"/>
                  <a:gd name="connsiteY106" fmla="*/ 176529 h 1509634"/>
                  <a:gd name="connsiteX107" fmla="*/ 1085621 w 2421738"/>
                  <a:gd name="connsiteY107" fmla="*/ 287317 h 1509634"/>
                  <a:gd name="connsiteX108" fmla="*/ 1063012 w 2421738"/>
                  <a:gd name="connsiteY108" fmla="*/ 298186 h 1509634"/>
                  <a:gd name="connsiteX109" fmla="*/ 1008116 w 2421738"/>
                  <a:gd name="connsiteY109" fmla="*/ 364850 h 1509634"/>
                  <a:gd name="connsiteX110" fmla="*/ 1005022 w 2421738"/>
                  <a:gd name="connsiteY110" fmla="*/ 380179 h 1509634"/>
                  <a:gd name="connsiteX111" fmla="*/ 843256 w 2421738"/>
                  <a:gd name="connsiteY111" fmla="*/ 380179 h 1509634"/>
                  <a:gd name="connsiteX112" fmla="*/ 839046 w 2421738"/>
                  <a:gd name="connsiteY112" fmla="*/ 338412 h 1509634"/>
                  <a:gd name="connsiteX113" fmla="*/ 423828 w 2421738"/>
                  <a:gd name="connsiteY113" fmla="*/ 0 h 1509634"/>
                  <a:gd name="connsiteX114" fmla="*/ 0 w 2421738"/>
                  <a:gd name="connsiteY114" fmla="*/ 423828 h 1509634"/>
                  <a:gd name="connsiteX115" fmla="*/ 423828 w 2421738"/>
                  <a:gd name="connsiteY115" fmla="*/ 847656 h 1509634"/>
                  <a:gd name="connsiteX116" fmla="*/ 588801 w 2421738"/>
                  <a:gd name="connsiteY116" fmla="*/ 814349 h 1509634"/>
                  <a:gd name="connsiteX117" fmla="*/ 599281 w 2421738"/>
                  <a:gd name="connsiteY117" fmla="*/ 808661 h 1509634"/>
                  <a:gd name="connsiteX118" fmla="*/ 789414 w 2421738"/>
                  <a:gd name="connsiteY118" fmla="*/ 1137983 h 1509634"/>
                  <a:gd name="connsiteX119" fmla="*/ 756030 w 2421738"/>
                  <a:gd name="connsiteY119" fmla="*/ 1213950 h 1509634"/>
                  <a:gd name="connsiteX120" fmla="*/ 577196 w 2421738"/>
                  <a:gd name="connsiteY120" fmla="*/ 1216077 h 1509634"/>
                  <a:gd name="connsiteX121" fmla="*/ 577196 w 2421738"/>
                  <a:gd name="connsiteY121" fmla="*/ 1335860 h 1509634"/>
                  <a:gd name="connsiteX122" fmla="*/ 988650 w 2421738"/>
                  <a:gd name="connsiteY122" fmla="*/ 1335860 h 1509634"/>
                  <a:gd name="connsiteX123" fmla="*/ 988650 w 2421738"/>
                  <a:gd name="connsiteY123" fmla="*/ 1275969 h 1509634"/>
                  <a:gd name="connsiteX124" fmla="*/ 849493 w 2421738"/>
                  <a:gd name="connsiteY124" fmla="*/ 1226929 h 1509634"/>
                  <a:gd name="connsiteX125" fmla="*/ 879413 w 2421738"/>
                  <a:gd name="connsiteY125" fmla="*/ 1158845 h 1509634"/>
                  <a:gd name="connsiteX126" fmla="*/ 1441812 w 2421738"/>
                  <a:gd name="connsiteY126" fmla="*/ 1158845 h 1509634"/>
                  <a:gd name="connsiteX127" fmla="*/ 1404516 w 2421738"/>
                  <a:gd name="connsiteY127" fmla="*/ 1223444 h 1509634"/>
                  <a:gd name="connsiteX128" fmla="*/ 1420484 w 2421738"/>
                  <a:gd name="connsiteY128" fmla="*/ 1283035 h 1509634"/>
                  <a:gd name="connsiteX129" fmla="*/ 1453586 w 2421738"/>
                  <a:gd name="connsiteY129" fmla="*/ 1287393 h 1509634"/>
                  <a:gd name="connsiteX130" fmla="*/ 1466961 w 2421738"/>
                  <a:gd name="connsiteY130" fmla="*/ 1277130 h 1509634"/>
                  <a:gd name="connsiteX131" fmla="*/ 1535185 w 2421738"/>
                  <a:gd name="connsiteY131" fmla="*/ 1316519 h 1509634"/>
                  <a:gd name="connsiteX132" fmla="*/ 1490164 w 2421738"/>
                  <a:gd name="connsiteY132" fmla="*/ 1394498 h 1509634"/>
                  <a:gd name="connsiteX133" fmla="*/ 1293092 w 2421738"/>
                  <a:gd name="connsiteY133" fmla="*/ 1447303 h 1509634"/>
                  <a:gd name="connsiteX134" fmla="*/ 1179371 w 2421738"/>
                  <a:gd name="connsiteY134" fmla="*/ 1416831 h 1509634"/>
                  <a:gd name="connsiteX135" fmla="*/ 1141568 w 2421738"/>
                  <a:gd name="connsiteY135" fmla="*/ 1438657 h 1509634"/>
                  <a:gd name="connsiteX136" fmla="*/ 1163393 w 2421738"/>
                  <a:gd name="connsiteY136" fmla="*/ 1476460 h 1509634"/>
                  <a:gd name="connsiteX137" fmla="*/ 1275524 w 2421738"/>
                  <a:gd name="connsiteY137" fmla="*/ 1506505 h 1509634"/>
                  <a:gd name="connsiteX138" fmla="*/ 1275559 w 2421738"/>
                  <a:gd name="connsiteY138" fmla="*/ 1506551 h 1509634"/>
                  <a:gd name="connsiteX139" fmla="*/ 1275825 w 2421738"/>
                  <a:gd name="connsiteY139" fmla="*/ 1506586 h 1509634"/>
                  <a:gd name="connsiteX140" fmla="*/ 1286748 w 2421738"/>
                  <a:gd name="connsiteY140" fmla="*/ 1509513 h 1509634"/>
                  <a:gd name="connsiteX141" fmla="*/ 1292402 w 2421738"/>
                  <a:gd name="connsiteY141" fmla="*/ 1508768 h 1509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</a:cxnLst>
                <a:rect l="l" t="t" r="r" b="b"/>
                <a:pathLst>
                  <a:path w="2421738" h="1509634">
                    <a:moveTo>
                      <a:pt x="1046474" y="380179"/>
                    </a:moveTo>
                    <a:lnTo>
                      <a:pt x="1069672" y="345772"/>
                    </a:lnTo>
                    <a:lnTo>
                      <a:pt x="1096447" y="327720"/>
                    </a:lnTo>
                    <a:lnTo>
                      <a:pt x="1110503" y="380179"/>
                    </a:lnTo>
                    <a:close/>
                    <a:moveTo>
                      <a:pt x="1250223" y="462925"/>
                    </a:moveTo>
                    <a:lnTo>
                      <a:pt x="1168564" y="381267"/>
                    </a:lnTo>
                    <a:lnTo>
                      <a:pt x="1168467" y="381364"/>
                    </a:lnTo>
                    <a:lnTo>
                      <a:pt x="1150412" y="313982"/>
                    </a:lnTo>
                    <a:lnTo>
                      <a:pt x="1190696" y="322115"/>
                    </a:lnTo>
                    <a:cubicBezTo>
                      <a:pt x="1230316" y="338872"/>
                      <a:pt x="1258116" y="378103"/>
                      <a:pt x="1258116" y="423828"/>
                    </a:cubicBezTo>
                    <a:close/>
                    <a:moveTo>
                      <a:pt x="638603" y="695196"/>
                    </a:moveTo>
                    <a:lnTo>
                      <a:pt x="515894" y="482658"/>
                    </a:lnTo>
                    <a:lnTo>
                      <a:pt x="523777" y="470966"/>
                    </a:lnTo>
                    <a:lnTo>
                      <a:pt x="766666" y="470966"/>
                    </a:lnTo>
                    <a:lnTo>
                      <a:pt x="764357" y="493879"/>
                    </a:lnTo>
                    <a:cubicBezTo>
                      <a:pt x="750466" y="561761"/>
                      <a:pt x="716788" y="622435"/>
                      <a:pt x="669612" y="669611"/>
                    </a:cubicBezTo>
                    <a:close/>
                    <a:moveTo>
                      <a:pt x="1997910" y="771418"/>
                    </a:moveTo>
                    <a:cubicBezTo>
                      <a:pt x="1925922" y="771418"/>
                      <a:pt x="1859045" y="749534"/>
                      <a:pt x="1803569" y="712055"/>
                    </a:cubicBezTo>
                    <a:lnTo>
                      <a:pt x="1801498" y="710347"/>
                    </a:lnTo>
                    <a:lnTo>
                      <a:pt x="1810378" y="694966"/>
                    </a:lnTo>
                    <a:lnTo>
                      <a:pt x="1810478" y="694203"/>
                    </a:lnTo>
                    <a:lnTo>
                      <a:pt x="1811662" y="693713"/>
                    </a:lnTo>
                    <a:lnTo>
                      <a:pt x="2015138" y="490237"/>
                    </a:lnTo>
                    <a:cubicBezTo>
                      <a:pt x="2032174" y="473201"/>
                      <a:pt x="2032174" y="445580"/>
                      <a:pt x="2015138" y="428543"/>
                    </a:cubicBezTo>
                    <a:cubicBezTo>
                      <a:pt x="1998101" y="411507"/>
                      <a:pt x="1970480" y="411507"/>
                      <a:pt x="1953444" y="428543"/>
                    </a:cubicBezTo>
                    <a:lnTo>
                      <a:pt x="1749968" y="632019"/>
                    </a:lnTo>
                    <a:lnTo>
                      <a:pt x="1745293" y="643305"/>
                    </a:lnTo>
                    <a:lnTo>
                      <a:pt x="1736187" y="650293"/>
                    </a:lnTo>
                    <a:lnTo>
                      <a:pt x="1709683" y="618169"/>
                    </a:lnTo>
                    <a:cubicBezTo>
                      <a:pt x="1672204" y="562693"/>
                      <a:pt x="1650320" y="495816"/>
                      <a:pt x="1650320" y="423828"/>
                    </a:cubicBezTo>
                    <a:cubicBezTo>
                      <a:pt x="1650320" y="231859"/>
                      <a:pt x="1805941" y="76238"/>
                      <a:pt x="1997910" y="76238"/>
                    </a:cubicBezTo>
                    <a:cubicBezTo>
                      <a:pt x="2189879" y="76238"/>
                      <a:pt x="2345500" y="231859"/>
                      <a:pt x="2345500" y="423828"/>
                    </a:cubicBezTo>
                    <a:cubicBezTo>
                      <a:pt x="2345500" y="615797"/>
                      <a:pt x="2189879" y="771418"/>
                      <a:pt x="1997910" y="771418"/>
                    </a:cubicBezTo>
                    <a:close/>
                    <a:moveTo>
                      <a:pt x="423828" y="771418"/>
                    </a:moveTo>
                    <a:cubicBezTo>
                      <a:pt x="231859" y="771418"/>
                      <a:pt x="76238" y="615797"/>
                      <a:pt x="76238" y="423828"/>
                    </a:cubicBezTo>
                    <a:cubicBezTo>
                      <a:pt x="76238" y="231859"/>
                      <a:pt x="231859" y="76238"/>
                      <a:pt x="423828" y="76238"/>
                    </a:cubicBezTo>
                    <a:cubicBezTo>
                      <a:pt x="591801" y="76238"/>
                      <a:pt x="731945" y="195385"/>
                      <a:pt x="764357" y="353776"/>
                    </a:cubicBezTo>
                    <a:lnTo>
                      <a:pt x="767018" y="380179"/>
                    </a:lnTo>
                    <a:lnTo>
                      <a:pt x="525574" y="380179"/>
                    </a:lnTo>
                    <a:lnTo>
                      <a:pt x="502344" y="345724"/>
                    </a:lnTo>
                    <a:cubicBezTo>
                      <a:pt x="482250" y="325630"/>
                      <a:pt x="454490" y="313202"/>
                      <a:pt x="423828" y="313202"/>
                    </a:cubicBezTo>
                    <a:cubicBezTo>
                      <a:pt x="362503" y="313202"/>
                      <a:pt x="312790" y="362915"/>
                      <a:pt x="312790" y="424240"/>
                    </a:cubicBezTo>
                    <a:cubicBezTo>
                      <a:pt x="312790" y="485565"/>
                      <a:pt x="362503" y="535278"/>
                      <a:pt x="423828" y="535278"/>
                    </a:cubicBezTo>
                    <a:lnTo>
                      <a:pt x="439603" y="532093"/>
                    </a:lnTo>
                    <a:lnTo>
                      <a:pt x="561320" y="742912"/>
                    </a:lnTo>
                    <a:lnTo>
                      <a:pt x="559126" y="744103"/>
                    </a:lnTo>
                    <a:cubicBezTo>
                      <a:pt x="517541" y="761692"/>
                      <a:pt x="471820" y="771418"/>
                      <a:pt x="423828" y="771418"/>
                    </a:cubicBezTo>
                    <a:close/>
                    <a:moveTo>
                      <a:pt x="834722" y="1034885"/>
                    </a:moveTo>
                    <a:lnTo>
                      <a:pt x="677078" y="761837"/>
                    </a:lnTo>
                    <a:lnTo>
                      <a:pt x="723520" y="723520"/>
                    </a:lnTo>
                    <a:cubicBezTo>
                      <a:pt x="781043" y="665996"/>
                      <a:pt x="822108" y="592015"/>
                      <a:pt x="839046" y="509244"/>
                    </a:cubicBezTo>
                    <a:lnTo>
                      <a:pt x="842904" y="470966"/>
                    </a:lnTo>
                    <a:lnTo>
                      <a:pt x="1005726" y="470966"/>
                    </a:lnTo>
                    <a:lnTo>
                      <a:pt x="1008116" y="482806"/>
                    </a:lnTo>
                    <a:cubicBezTo>
                      <a:pt x="1013867" y="496402"/>
                      <a:pt x="1021545" y="508983"/>
                      <a:pt x="1030809" y="520208"/>
                    </a:cubicBezTo>
                    <a:lnTo>
                      <a:pt x="1052315" y="539750"/>
                    </a:lnTo>
                    <a:close/>
                    <a:moveTo>
                      <a:pt x="919310" y="1068058"/>
                    </a:moveTo>
                    <a:lnTo>
                      <a:pt x="1136579" y="573661"/>
                    </a:lnTo>
                    <a:lnTo>
                      <a:pt x="1147728" y="575347"/>
                    </a:lnTo>
                    <a:lnTo>
                      <a:pt x="1162025" y="572461"/>
                    </a:lnTo>
                    <a:lnTo>
                      <a:pt x="1203482" y="727180"/>
                    </a:lnTo>
                    <a:cubicBezTo>
                      <a:pt x="1205472" y="734606"/>
                      <a:pt x="1210283" y="740523"/>
                      <a:pt x="1216454" y="744086"/>
                    </a:cubicBezTo>
                    <a:lnTo>
                      <a:pt x="1227641" y="745558"/>
                    </a:lnTo>
                    <a:lnTo>
                      <a:pt x="1239355" y="750411"/>
                    </a:lnTo>
                    <a:lnTo>
                      <a:pt x="1325935" y="750411"/>
                    </a:lnTo>
                    <a:cubicBezTo>
                      <a:pt x="1339712" y="750411"/>
                      <a:pt x="1350881" y="739242"/>
                      <a:pt x="1350881" y="725465"/>
                    </a:cubicBezTo>
                    <a:cubicBezTo>
                      <a:pt x="1350881" y="711688"/>
                      <a:pt x="1339712" y="700519"/>
                      <a:pt x="1325935" y="700519"/>
                    </a:cubicBezTo>
                    <a:lnTo>
                      <a:pt x="1253984" y="700519"/>
                    </a:lnTo>
                    <a:lnTo>
                      <a:pt x="1215640" y="557417"/>
                    </a:lnTo>
                    <a:lnTo>
                      <a:pt x="1216047" y="557142"/>
                    </a:lnTo>
                    <a:lnTo>
                      <a:pt x="1579415" y="920510"/>
                    </a:lnTo>
                    <a:lnTo>
                      <a:pt x="1494228" y="1068058"/>
                    </a:lnTo>
                    <a:close/>
                    <a:moveTo>
                      <a:pt x="1298981" y="1509634"/>
                    </a:moveTo>
                    <a:lnTo>
                      <a:pt x="1510059" y="1453076"/>
                    </a:lnTo>
                    <a:lnTo>
                      <a:pt x="1512312" y="1451348"/>
                    </a:lnTo>
                    <a:lnTo>
                      <a:pt x="1517770" y="1452066"/>
                    </a:lnTo>
                    <a:cubicBezTo>
                      <a:pt x="1525400" y="1450022"/>
                      <a:pt x="1532250" y="1445066"/>
                      <a:pt x="1536512" y="1437685"/>
                    </a:cubicBezTo>
                    <a:lnTo>
                      <a:pt x="1596699" y="1333437"/>
                    </a:lnTo>
                    <a:lnTo>
                      <a:pt x="1597594" y="1326640"/>
                    </a:lnTo>
                    <a:lnTo>
                      <a:pt x="1604829" y="1321088"/>
                    </a:lnTo>
                    <a:cubicBezTo>
                      <a:pt x="1613353" y="1306325"/>
                      <a:pt x="1608295" y="1287448"/>
                      <a:pt x="1593532" y="1278924"/>
                    </a:cubicBezTo>
                    <a:lnTo>
                      <a:pt x="1503305" y="1226832"/>
                    </a:lnTo>
                    <a:lnTo>
                      <a:pt x="1763281" y="776541"/>
                    </a:lnTo>
                    <a:lnTo>
                      <a:pt x="1832937" y="814350"/>
                    </a:lnTo>
                    <a:cubicBezTo>
                      <a:pt x="1883643" y="835796"/>
                      <a:pt x="1939391" y="847656"/>
                      <a:pt x="1997910" y="847656"/>
                    </a:cubicBezTo>
                    <a:cubicBezTo>
                      <a:pt x="2231984" y="847656"/>
                      <a:pt x="2421738" y="657902"/>
                      <a:pt x="2421738" y="423828"/>
                    </a:cubicBezTo>
                    <a:cubicBezTo>
                      <a:pt x="2421738" y="189754"/>
                      <a:pt x="2231984" y="0"/>
                      <a:pt x="1997910" y="0"/>
                    </a:cubicBezTo>
                    <a:cubicBezTo>
                      <a:pt x="1763836" y="0"/>
                      <a:pt x="1574082" y="189754"/>
                      <a:pt x="1574082" y="423828"/>
                    </a:cubicBezTo>
                    <a:cubicBezTo>
                      <a:pt x="1574082" y="511606"/>
                      <a:pt x="1600766" y="593151"/>
                      <a:pt x="1646465" y="660795"/>
                    </a:cubicBezTo>
                    <a:lnTo>
                      <a:pt x="1695235" y="719904"/>
                    </a:lnTo>
                    <a:lnTo>
                      <a:pt x="1626410" y="839113"/>
                    </a:lnTo>
                    <a:lnTo>
                      <a:pt x="1280399" y="493101"/>
                    </a:lnTo>
                    <a:lnTo>
                      <a:pt x="1287340" y="482806"/>
                    </a:lnTo>
                    <a:cubicBezTo>
                      <a:pt x="1295007" y="464679"/>
                      <a:pt x="1299247" y="444748"/>
                      <a:pt x="1299247" y="423828"/>
                    </a:cubicBezTo>
                    <a:cubicBezTo>
                      <a:pt x="1299247" y="340146"/>
                      <a:pt x="1231410" y="272309"/>
                      <a:pt x="1147728" y="272309"/>
                    </a:cubicBezTo>
                    <a:lnTo>
                      <a:pt x="1139576" y="273541"/>
                    </a:lnTo>
                    <a:lnTo>
                      <a:pt x="1104483" y="142571"/>
                    </a:lnTo>
                    <a:lnTo>
                      <a:pt x="1098826" y="135199"/>
                    </a:lnTo>
                    <a:lnTo>
                      <a:pt x="1098306" y="133943"/>
                    </a:lnTo>
                    <a:lnTo>
                      <a:pt x="1097656" y="133674"/>
                    </a:lnTo>
                    <a:lnTo>
                      <a:pt x="1091511" y="125666"/>
                    </a:lnTo>
                    <a:cubicBezTo>
                      <a:pt x="1085340" y="122104"/>
                      <a:pt x="1077811" y="120895"/>
                      <a:pt x="1070384" y="122885"/>
                    </a:cubicBezTo>
                    <a:lnTo>
                      <a:pt x="1065494" y="126637"/>
                    </a:lnTo>
                    <a:lnTo>
                      <a:pt x="994086" y="126637"/>
                    </a:lnTo>
                    <a:cubicBezTo>
                      <a:pt x="980309" y="126637"/>
                      <a:pt x="969140" y="137806"/>
                      <a:pt x="969140" y="151583"/>
                    </a:cubicBezTo>
                    <a:cubicBezTo>
                      <a:pt x="969140" y="165360"/>
                      <a:pt x="980309" y="176529"/>
                      <a:pt x="994086" y="176529"/>
                    </a:cubicBezTo>
                    <a:lnTo>
                      <a:pt x="1055935" y="176529"/>
                    </a:lnTo>
                    <a:lnTo>
                      <a:pt x="1085621" y="287317"/>
                    </a:lnTo>
                    <a:lnTo>
                      <a:pt x="1063012" y="298186"/>
                    </a:lnTo>
                    <a:cubicBezTo>
                      <a:pt x="1038830" y="314523"/>
                      <a:pt x="1019617" y="337658"/>
                      <a:pt x="1008116" y="364850"/>
                    </a:cubicBezTo>
                    <a:lnTo>
                      <a:pt x="1005022" y="380179"/>
                    </a:lnTo>
                    <a:lnTo>
                      <a:pt x="843256" y="380179"/>
                    </a:lnTo>
                    <a:lnTo>
                      <a:pt x="839046" y="338412"/>
                    </a:lnTo>
                    <a:cubicBezTo>
                      <a:pt x="799525" y="145280"/>
                      <a:pt x="628643" y="0"/>
                      <a:pt x="423828" y="0"/>
                    </a:cubicBezTo>
                    <a:cubicBezTo>
                      <a:pt x="189754" y="0"/>
                      <a:pt x="0" y="189754"/>
                      <a:pt x="0" y="423828"/>
                    </a:cubicBezTo>
                    <a:cubicBezTo>
                      <a:pt x="0" y="657902"/>
                      <a:pt x="189754" y="847656"/>
                      <a:pt x="423828" y="847656"/>
                    </a:cubicBezTo>
                    <a:cubicBezTo>
                      <a:pt x="482346" y="847656"/>
                      <a:pt x="538095" y="835796"/>
                      <a:pt x="588801" y="814349"/>
                    </a:cubicBezTo>
                    <a:lnTo>
                      <a:pt x="599281" y="808661"/>
                    </a:lnTo>
                    <a:lnTo>
                      <a:pt x="789414" y="1137983"/>
                    </a:lnTo>
                    <a:lnTo>
                      <a:pt x="756030" y="1213950"/>
                    </a:lnTo>
                    <a:lnTo>
                      <a:pt x="577196" y="1216077"/>
                    </a:lnTo>
                    <a:lnTo>
                      <a:pt x="577196" y="1335860"/>
                    </a:lnTo>
                    <a:lnTo>
                      <a:pt x="988650" y="1335860"/>
                    </a:lnTo>
                    <a:lnTo>
                      <a:pt x="988650" y="1275969"/>
                    </a:lnTo>
                    <a:lnTo>
                      <a:pt x="849493" y="1226929"/>
                    </a:lnTo>
                    <a:lnTo>
                      <a:pt x="879413" y="1158845"/>
                    </a:lnTo>
                    <a:lnTo>
                      <a:pt x="1441812" y="1158845"/>
                    </a:lnTo>
                    <a:lnTo>
                      <a:pt x="1404516" y="1223444"/>
                    </a:lnTo>
                    <a:cubicBezTo>
                      <a:pt x="1392470" y="1244309"/>
                      <a:pt x="1399619" y="1270989"/>
                      <a:pt x="1420484" y="1283035"/>
                    </a:cubicBezTo>
                    <a:cubicBezTo>
                      <a:pt x="1430916" y="1289059"/>
                      <a:pt x="1442802" y="1290283"/>
                      <a:pt x="1453586" y="1287393"/>
                    </a:cubicBezTo>
                    <a:lnTo>
                      <a:pt x="1466961" y="1277130"/>
                    </a:lnTo>
                    <a:lnTo>
                      <a:pt x="1535185" y="1316519"/>
                    </a:lnTo>
                    <a:lnTo>
                      <a:pt x="1490164" y="1394498"/>
                    </a:lnTo>
                    <a:lnTo>
                      <a:pt x="1293092" y="1447303"/>
                    </a:lnTo>
                    <a:lnTo>
                      <a:pt x="1179371" y="1416831"/>
                    </a:lnTo>
                    <a:cubicBezTo>
                      <a:pt x="1162905" y="1412419"/>
                      <a:pt x="1145980" y="1422191"/>
                      <a:pt x="1141568" y="1438657"/>
                    </a:cubicBezTo>
                    <a:cubicBezTo>
                      <a:pt x="1137156" y="1455123"/>
                      <a:pt x="1146927" y="1472048"/>
                      <a:pt x="1163393" y="1476460"/>
                    </a:cubicBezTo>
                    <a:lnTo>
                      <a:pt x="1275524" y="1506505"/>
                    </a:lnTo>
                    <a:lnTo>
                      <a:pt x="1275559" y="1506551"/>
                    </a:lnTo>
                    <a:lnTo>
                      <a:pt x="1275825" y="1506586"/>
                    </a:lnTo>
                    <a:lnTo>
                      <a:pt x="1286748" y="1509513"/>
                    </a:lnTo>
                    <a:lnTo>
                      <a:pt x="1292402" y="1508768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rgbClr val="FFFFFF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4B70E936-BC4F-4D5C-8369-C1EC20D31CD0}"/>
                  </a:ext>
                </a:extLst>
              </p:cNvPr>
              <p:cNvSpPr/>
              <p:nvPr/>
            </p:nvSpPr>
            <p:spPr>
              <a:xfrm flipV="1">
                <a:off x="1110337" y="1594348"/>
                <a:ext cx="1892516" cy="1179734"/>
              </a:xfrm>
              <a:custGeom>
                <a:avLst/>
                <a:gdLst>
                  <a:gd name="connsiteX0" fmla="*/ 1046474 w 2421738"/>
                  <a:gd name="connsiteY0" fmla="*/ 380179 h 1509634"/>
                  <a:gd name="connsiteX1" fmla="*/ 1069672 w 2421738"/>
                  <a:gd name="connsiteY1" fmla="*/ 345772 h 1509634"/>
                  <a:gd name="connsiteX2" fmla="*/ 1096447 w 2421738"/>
                  <a:gd name="connsiteY2" fmla="*/ 327720 h 1509634"/>
                  <a:gd name="connsiteX3" fmla="*/ 1110503 w 2421738"/>
                  <a:gd name="connsiteY3" fmla="*/ 380179 h 1509634"/>
                  <a:gd name="connsiteX4" fmla="*/ 1250223 w 2421738"/>
                  <a:gd name="connsiteY4" fmla="*/ 462925 h 1509634"/>
                  <a:gd name="connsiteX5" fmla="*/ 1168564 w 2421738"/>
                  <a:gd name="connsiteY5" fmla="*/ 381267 h 1509634"/>
                  <a:gd name="connsiteX6" fmla="*/ 1168467 w 2421738"/>
                  <a:gd name="connsiteY6" fmla="*/ 381364 h 1509634"/>
                  <a:gd name="connsiteX7" fmla="*/ 1150412 w 2421738"/>
                  <a:gd name="connsiteY7" fmla="*/ 313982 h 1509634"/>
                  <a:gd name="connsiteX8" fmla="*/ 1190696 w 2421738"/>
                  <a:gd name="connsiteY8" fmla="*/ 322115 h 1509634"/>
                  <a:gd name="connsiteX9" fmla="*/ 1258116 w 2421738"/>
                  <a:gd name="connsiteY9" fmla="*/ 423828 h 1509634"/>
                  <a:gd name="connsiteX10" fmla="*/ 638603 w 2421738"/>
                  <a:gd name="connsiteY10" fmla="*/ 695196 h 1509634"/>
                  <a:gd name="connsiteX11" fmla="*/ 515894 w 2421738"/>
                  <a:gd name="connsiteY11" fmla="*/ 482658 h 1509634"/>
                  <a:gd name="connsiteX12" fmla="*/ 523777 w 2421738"/>
                  <a:gd name="connsiteY12" fmla="*/ 470966 h 1509634"/>
                  <a:gd name="connsiteX13" fmla="*/ 766666 w 2421738"/>
                  <a:gd name="connsiteY13" fmla="*/ 470966 h 1509634"/>
                  <a:gd name="connsiteX14" fmla="*/ 764357 w 2421738"/>
                  <a:gd name="connsiteY14" fmla="*/ 493879 h 1509634"/>
                  <a:gd name="connsiteX15" fmla="*/ 669612 w 2421738"/>
                  <a:gd name="connsiteY15" fmla="*/ 669611 h 1509634"/>
                  <a:gd name="connsiteX16" fmla="*/ 1997910 w 2421738"/>
                  <a:gd name="connsiteY16" fmla="*/ 771418 h 1509634"/>
                  <a:gd name="connsiteX17" fmla="*/ 1803569 w 2421738"/>
                  <a:gd name="connsiteY17" fmla="*/ 712055 h 1509634"/>
                  <a:gd name="connsiteX18" fmla="*/ 1801498 w 2421738"/>
                  <a:gd name="connsiteY18" fmla="*/ 710347 h 1509634"/>
                  <a:gd name="connsiteX19" fmla="*/ 1810378 w 2421738"/>
                  <a:gd name="connsiteY19" fmla="*/ 694966 h 1509634"/>
                  <a:gd name="connsiteX20" fmla="*/ 1810478 w 2421738"/>
                  <a:gd name="connsiteY20" fmla="*/ 694203 h 1509634"/>
                  <a:gd name="connsiteX21" fmla="*/ 1811662 w 2421738"/>
                  <a:gd name="connsiteY21" fmla="*/ 693713 h 1509634"/>
                  <a:gd name="connsiteX22" fmla="*/ 2015138 w 2421738"/>
                  <a:gd name="connsiteY22" fmla="*/ 490237 h 1509634"/>
                  <a:gd name="connsiteX23" fmla="*/ 2015138 w 2421738"/>
                  <a:gd name="connsiteY23" fmla="*/ 428543 h 1509634"/>
                  <a:gd name="connsiteX24" fmla="*/ 1953444 w 2421738"/>
                  <a:gd name="connsiteY24" fmla="*/ 428543 h 1509634"/>
                  <a:gd name="connsiteX25" fmla="*/ 1749968 w 2421738"/>
                  <a:gd name="connsiteY25" fmla="*/ 632019 h 1509634"/>
                  <a:gd name="connsiteX26" fmla="*/ 1745293 w 2421738"/>
                  <a:gd name="connsiteY26" fmla="*/ 643305 h 1509634"/>
                  <a:gd name="connsiteX27" fmla="*/ 1736187 w 2421738"/>
                  <a:gd name="connsiteY27" fmla="*/ 650293 h 1509634"/>
                  <a:gd name="connsiteX28" fmla="*/ 1709683 w 2421738"/>
                  <a:gd name="connsiteY28" fmla="*/ 618169 h 1509634"/>
                  <a:gd name="connsiteX29" fmla="*/ 1650320 w 2421738"/>
                  <a:gd name="connsiteY29" fmla="*/ 423828 h 1509634"/>
                  <a:gd name="connsiteX30" fmla="*/ 1997910 w 2421738"/>
                  <a:gd name="connsiteY30" fmla="*/ 76238 h 1509634"/>
                  <a:gd name="connsiteX31" fmla="*/ 2345500 w 2421738"/>
                  <a:gd name="connsiteY31" fmla="*/ 423828 h 1509634"/>
                  <a:gd name="connsiteX32" fmla="*/ 1997910 w 2421738"/>
                  <a:gd name="connsiteY32" fmla="*/ 771418 h 1509634"/>
                  <a:gd name="connsiteX33" fmla="*/ 423828 w 2421738"/>
                  <a:gd name="connsiteY33" fmla="*/ 771418 h 1509634"/>
                  <a:gd name="connsiteX34" fmla="*/ 76238 w 2421738"/>
                  <a:gd name="connsiteY34" fmla="*/ 423828 h 1509634"/>
                  <a:gd name="connsiteX35" fmla="*/ 423828 w 2421738"/>
                  <a:gd name="connsiteY35" fmla="*/ 76238 h 1509634"/>
                  <a:gd name="connsiteX36" fmla="*/ 764357 w 2421738"/>
                  <a:gd name="connsiteY36" fmla="*/ 353776 h 1509634"/>
                  <a:gd name="connsiteX37" fmla="*/ 767018 w 2421738"/>
                  <a:gd name="connsiteY37" fmla="*/ 380179 h 1509634"/>
                  <a:gd name="connsiteX38" fmla="*/ 525574 w 2421738"/>
                  <a:gd name="connsiteY38" fmla="*/ 380179 h 1509634"/>
                  <a:gd name="connsiteX39" fmla="*/ 502344 w 2421738"/>
                  <a:gd name="connsiteY39" fmla="*/ 345724 h 1509634"/>
                  <a:gd name="connsiteX40" fmla="*/ 423828 w 2421738"/>
                  <a:gd name="connsiteY40" fmla="*/ 313202 h 1509634"/>
                  <a:gd name="connsiteX41" fmla="*/ 312790 w 2421738"/>
                  <a:gd name="connsiteY41" fmla="*/ 424240 h 1509634"/>
                  <a:gd name="connsiteX42" fmla="*/ 423828 w 2421738"/>
                  <a:gd name="connsiteY42" fmla="*/ 535278 h 1509634"/>
                  <a:gd name="connsiteX43" fmla="*/ 439603 w 2421738"/>
                  <a:gd name="connsiteY43" fmla="*/ 532093 h 1509634"/>
                  <a:gd name="connsiteX44" fmla="*/ 561320 w 2421738"/>
                  <a:gd name="connsiteY44" fmla="*/ 742912 h 1509634"/>
                  <a:gd name="connsiteX45" fmla="*/ 559126 w 2421738"/>
                  <a:gd name="connsiteY45" fmla="*/ 744103 h 1509634"/>
                  <a:gd name="connsiteX46" fmla="*/ 423828 w 2421738"/>
                  <a:gd name="connsiteY46" fmla="*/ 771418 h 1509634"/>
                  <a:gd name="connsiteX47" fmla="*/ 834722 w 2421738"/>
                  <a:gd name="connsiteY47" fmla="*/ 1034885 h 1509634"/>
                  <a:gd name="connsiteX48" fmla="*/ 677078 w 2421738"/>
                  <a:gd name="connsiteY48" fmla="*/ 761837 h 1509634"/>
                  <a:gd name="connsiteX49" fmla="*/ 723520 w 2421738"/>
                  <a:gd name="connsiteY49" fmla="*/ 723520 h 1509634"/>
                  <a:gd name="connsiteX50" fmla="*/ 839046 w 2421738"/>
                  <a:gd name="connsiteY50" fmla="*/ 509244 h 1509634"/>
                  <a:gd name="connsiteX51" fmla="*/ 842904 w 2421738"/>
                  <a:gd name="connsiteY51" fmla="*/ 470966 h 1509634"/>
                  <a:gd name="connsiteX52" fmla="*/ 1005726 w 2421738"/>
                  <a:gd name="connsiteY52" fmla="*/ 470966 h 1509634"/>
                  <a:gd name="connsiteX53" fmla="*/ 1008116 w 2421738"/>
                  <a:gd name="connsiteY53" fmla="*/ 482806 h 1509634"/>
                  <a:gd name="connsiteX54" fmla="*/ 1030809 w 2421738"/>
                  <a:gd name="connsiteY54" fmla="*/ 520208 h 1509634"/>
                  <a:gd name="connsiteX55" fmla="*/ 1052315 w 2421738"/>
                  <a:gd name="connsiteY55" fmla="*/ 539750 h 1509634"/>
                  <a:gd name="connsiteX56" fmla="*/ 919310 w 2421738"/>
                  <a:gd name="connsiteY56" fmla="*/ 1068058 h 1509634"/>
                  <a:gd name="connsiteX57" fmla="*/ 1136579 w 2421738"/>
                  <a:gd name="connsiteY57" fmla="*/ 573661 h 1509634"/>
                  <a:gd name="connsiteX58" fmla="*/ 1147728 w 2421738"/>
                  <a:gd name="connsiteY58" fmla="*/ 575347 h 1509634"/>
                  <a:gd name="connsiteX59" fmla="*/ 1162025 w 2421738"/>
                  <a:gd name="connsiteY59" fmla="*/ 572461 h 1509634"/>
                  <a:gd name="connsiteX60" fmla="*/ 1203482 w 2421738"/>
                  <a:gd name="connsiteY60" fmla="*/ 727180 h 1509634"/>
                  <a:gd name="connsiteX61" fmla="*/ 1216454 w 2421738"/>
                  <a:gd name="connsiteY61" fmla="*/ 744086 h 1509634"/>
                  <a:gd name="connsiteX62" fmla="*/ 1227641 w 2421738"/>
                  <a:gd name="connsiteY62" fmla="*/ 745558 h 1509634"/>
                  <a:gd name="connsiteX63" fmla="*/ 1239355 w 2421738"/>
                  <a:gd name="connsiteY63" fmla="*/ 750411 h 1509634"/>
                  <a:gd name="connsiteX64" fmla="*/ 1325935 w 2421738"/>
                  <a:gd name="connsiteY64" fmla="*/ 750411 h 1509634"/>
                  <a:gd name="connsiteX65" fmla="*/ 1350881 w 2421738"/>
                  <a:gd name="connsiteY65" fmla="*/ 725465 h 1509634"/>
                  <a:gd name="connsiteX66" fmla="*/ 1325935 w 2421738"/>
                  <a:gd name="connsiteY66" fmla="*/ 700519 h 1509634"/>
                  <a:gd name="connsiteX67" fmla="*/ 1253984 w 2421738"/>
                  <a:gd name="connsiteY67" fmla="*/ 700519 h 1509634"/>
                  <a:gd name="connsiteX68" fmla="*/ 1215640 w 2421738"/>
                  <a:gd name="connsiteY68" fmla="*/ 557417 h 1509634"/>
                  <a:gd name="connsiteX69" fmla="*/ 1216047 w 2421738"/>
                  <a:gd name="connsiteY69" fmla="*/ 557142 h 1509634"/>
                  <a:gd name="connsiteX70" fmla="*/ 1579415 w 2421738"/>
                  <a:gd name="connsiteY70" fmla="*/ 920510 h 1509634"/>
                  <a:gd name="connsiteX71" fmla="*/ 1494228 w 2421738"/>
                  <a:gd name="connsiteY71" fmla="*/ 1068058 h 1509634"/>
                  <a:gd name="connsiteX72" fmla="*/ 1298981 w 2421738"/>
                  <a:gd name="connsiteY72" fmla="*/ 1509634 h 1509634"/>
                  <a:gd name="connsiteX73" fmla="*/ 1510059 w 2421738"/>
                  <a:gd name="connsiteY73" fmla="*/ 1453076 h 1509634"/>
                  <a:gd name="connsiteX74" fmla="*/ 1512312 w 2421738"/>
                  <a:gd name="connsiteY74" fmla="*/ 1451348 h 1509634"/>
                  <a:gd name="connsiteX75" fmla="*/ 1517770 w 2421738"/>
                  <a:gd name="connsiteY75" fmla="*/ 1452066 h 1509634"/>
                  <a:gd name="connsiteX76" fmla="*/ 1536512 w 2421738"/>
                  <a:gd name="connsiteY76" fmla="*/ 1437685 h 1509634"/>
                  <a:gd name="connsiteX77" fmla="*/ 1596699 w 2421738"/>
                  <a:gd name="connsiteY77" fmla="*/ 1333437 h 1509634"/>
                  <a:gd name="connsiteX78" fmla="*/ 1597594 w 2421738"/>
                  <a:gd name="connsiteY78" fmla="*/ 1326640 h 1509634"/>
                  <a:gd name="connsiteX79" fmla="*/ 1604829 w 2421738"/>
                  <a:gd name="connsiteY79" fmla="*/ 1321088 h 1509634"/>
                  <a:gd name="connsiteX80" fmla="*/ 1593532 w 2421738"/>
                  <a:gd name="connsiteY80" fmla="*/ 1278924 h 1509634"/>
                  <a:gd name="connsiteX81" fmla="*/ 1503305 w 2421738"/>
                  <a:gd name="connsiteY81" fmla="*/ 1226832 h 1509634"/>
                  <a:gd name="connsiteX82" fmla="*/ 1763281 w 2421738"/>
                  <a:gd name="connsiteY82" fmla="*/ 776541 h 1509634"/>
                  <a:gd name="connsiteX83" fmla="*/ 1832937 w 2421738"/>
                  <a:gd name="connsiteY83" fmla="*/ 814350 h 1509634"/>
                  <a:gd name="connsiteX84" fmla="*/ 1997910 w 2421738"/>
                  <a:gd name="connsiteY84" fmla="*/ 847656 h 1509634"/>
                  <a:gd name="connsiteX85" fmla="*/ 2421738 w 2421738"/>
                  <a:gd name="connsiteY85" fmla="*/ 423828 h 1509634"/>
                  <a:gd name="connsiteX86" fmla="*/ 1997910 w 2421738"/>
                  <a:gd name="connsiteY86" fmla="*/ 0 h 1509634"/>
                  <a:gd name="connsiteX87" fmla="*/ 1574082 w 2421738"/>
                  <a:gd name="connsiteY87" fmla="*/ 423828 h 1509634"/>
                  <a:gd name="connsiteX88" fmla="*/ 1646465 w 2421738"/>
                  <a:gd name="connsiteY88" fmla="*/ 660795 h 1509634"/>
                  <a:gd name="connsiteX89" fmla="*/ 1695235 w 2421738"/>
                  <a:gd name="connsiteY89" fmla="*/ 719904 h 1509634"/>
                  <a:gd name="connsiteX90" fmla="*/ 1626410 w 2421738"/>
                  <a:gd name="connsiteY90" fmla="*/ 839113 h 1509634"/>
                  <a:gd name="connsiteX91" fmla="*/ 1280399 w 2421738"/>
                  <a:gd name="connsiteY91" fmla="*/ 493101 h 1509634"/>
                  <a:gd name="connsiteX92" fmla="*/ 1287340 w 2421738"/>
                  <a:gd name="connsiteY92" fmla="*/ 482806 h 1509634"/>
                  <a:gd name="connsiteX93" fmla="*/ 1299247 w 2421738"/>
                  <a:gd name="connsiteY93" fmla="*/ 423828 h 1509634"/>
                  <a:gd name="connsiteX94" fmla="*/ 1147728 w 2421738"/>
                  <a:gd name="connsiteY94" fmla="*/ 272309 h 1509634"/>
                  <a:gd name="connsiteX95" fmla="*/ 1139576 w 2421738"/>
                  <a:gd name="connsiteY95" fmla="*/ 273541 h 1509634"/>
                  <a:gd name="connsiteX96" fmla="*/ 1104483 w 2421738"/>
                  <a:gd name="connsiteY96" fmla="*/ 142571 h 1509634"/>
                  <a:gd name="connsiteX97" fmla="*/ 1098826 w 2421738"/>
                  <a:gd name="connsiteY97" fmla="*/ 135199 h 1509634"/>
                  <a:gd name="connsiteX98" fmla="*/ 1098306 w 2421738"/>
                  <a:gd name="connsiteY98" fmla="*/ 133943 h 1509634"/>
                  <a:gd name="connsiteX99" fmla="*/ 1097656 w 2421738"/>
                  <a:gd name="connsiteY99" fmla="*/ 133674 h 1509634"/>
                  <a:gd name="connsiteX100" fmla="*/ 1091511 w 2421738"/>
                  <a:gd name="connsiteY100" fmla="*/ 125666 h 1509634"/>
                  <a:gd name="connsiteX101" fmla="*/ 1070384 w 2421738"/>
                  <a:gd name="connsiteY101" fmla="*/ 122885 h 1509634"/>
                  <a:gd name="connsiteX102" fmla="*/ 1065494 w 2421738"/>
                  <a:gd name="connsiteY102" fmla="*/ 126637 h 1509634"/>
                  <a:gd name="connsiteX103" fmla="*/ 994086 w 2421738"/>
                  <a:gd name="connsiteY103" fmla="*/ 126637 h 1509634"/>
                  <a:gd name="connsiteX104" fmla="*/ 969140 w 2421738"/>
                  <a:gd name="connsiteY104" fmla="*/ 151583 h 1509634"/>
                  <a:gd name="connsiteX105" fmla="*/ 994086 w 2421738"/>
                  <a:gd name="connsiteY105" fmla="*/ 176529 h 1509634"/>
                  <a:gd name="connsiteX106" fmla="*/ 1055935 w 2421738"/>
                  <a:gd name="connsiteY106" fmla="*/ 176529 h 1509634"/>
                  <a:gd name="connsiteX107" fmla="*/ 1085621 w 2421738"/>
                  <a:gd name="connsiteY107" fmla="*/ 287317 h 1509634"/>
                  <a:gd name="connsiteX108" fmla="*/ 1063012 w 2421738"/>
                  <a:gd name="connsiteY108" fmla="*/ 298186 h 1509634"/>
                  <a:gd name="connsiteX109" fmla="*/ 1008116 w 2421738"/>
                  <a:gd name="connsiteY109" fmla="*/ 364850 h 1509634"/>
                  <a:gd name="connsiteX110" fmla="*/ 1005022 w 2421738"/>
                  <a:gd name="connsiteY110" fmla="*/ 380179 h 1509634"/>
                  <a:gd name="connsiteX111" fmla="*/ 843256 w 2421738"/>
                  <a:gd name="connsiteY111" fmla="*/ 380179 h 1509634"/>
                  <a:gd name="connsiteX112" fmla="*/ 839046 w 2421738"/>
                  <a:gd name="connsiteY112" fmla="*/ 338412 h 1509634"/>
                  <a:gd name="connsiteX113" fmla="*/ 423828 w 2421738"/>
                  <a:gd name="connsiteY113" fmla="*/ 0 h 1509634"/>
                  <a:gd name="connsiteX114" fmla="*/ 0 w 2421738"/>
                  <a:gd name="connsiteY114" fmla="*/ 423828 h 1509634"/>
                  <a:gd name="connsiteX115" fmla="*/ 423828 w 2421738"/>
                  <a:gd name="connsiteY115" fmla="*/ 847656 h 1509634"/>
                  <a:gd name="connsiteX116" fmla="*/ 588801 w 2421738"/>
                  <a:gd name="connsiteY116" fmla="*/ 814349 h 1509634"/>
                  <a:gd name="connsiteX117" fmla="*/ 599281 w 2421738"/>
                  <a:gd name="connsiteY117" fmla="*/ 808661 h 1509634"/>
                  <a:gd name="connsiteX118" fmla="*/ 789414 w 2421738"/>
                  <a:gd name="connsiteY118" fmla="*/ 1137983 h 1509634"/>
                  <a:gd name="connsiteX119" fmla="*/ 756030 w 2421738"/>
                  <a:gd name="connsiteY119" fmla="*/ 1213950 h 1509634"/>
                  <a:gd name="connsiteX120" fmla="*/ 577196 w 2421738"/>
                  <a:gd name="connsiteY120" fmla="*/ 1216077 h 1509634"/>
                  <a:gd name="connsiteX121" fmla="*/ 577196 w 2421738"/>
                  <a:gd name="connsiteY121" fmla="*/ 1335860 h 1509634"/>
                  <a:gd name="connsiteX122" fmla="*/ 988650 w 2421738"/>
                  <a:gd name="connsiteY122" fmla="*/ 1335860 h 1509634"/>
                  <a:gd name="connsiteX123" fmla="*/ 988650 w 2421738"/>
                  <a:gd name="connsiteY123" fmla="*/ 1275969 h 1509634"/>
                  <a:gd name="connsiteX124" fmla="*/ 849493 w 2421738"/>
                  <a:gd name="connsiteY124" fmla="*/ 1226929 h 1509634"/>
                  <a:gd name="connsiteX125" fmla="*/ 879413 w 2421738"/>
                  <a:gd name="connsiteY125" fmla="*/ 1158845 h 1509634"/>
                  <a:gd name="connsiteX126" fmla="*/ 1441812 w 2421738"/>
                  <a:gd name="connsiteY126" fmla="*/ 1158845 h 1509634"/>
                  <a:gd name="connsiteX127" fmla="*/ 1404516 w 2421738"/>
                  <a:gd name="connsiteY127" fmla="*/ 1223444 h 1509634"/>
                  <a:gd name="connsiteX128" fmla="*/ 1420484 w 2421738"/>
                  <a:gd name="connsiteY128" fmla="*/ 1283035 h 1509634"/>
                  <a:gd name="connsiteX129" fmla="*/ 1453586 w 2421738"/>
                  <a:gd name="connsiteY129" fmla="*/ 1287393 h 1509634"/>
                  <a:gd name="connsiteX130" fmla="*/ 1466961 w 2421738"/>
                  <a:gd name="connsiteY130" fmla="*/ 1277130 h 1509634"/>
                  <a:gd name="connsiteX131" fmla="*/ 1535185 w 2421738"/>
                  <a:gd name="connsiteY131" fmla="*/ 1316519 h 1509634"/>
                  <a:gd name="connsiteX132" fmla="*/ 1490164 w 2421738"/>
                  <a:gd name="connsiteY132" fmla="*/ 1394498 h 1509634"/>
                  <a:gd name="connsiteX133" fmla="*/ 1293092 w 2421738"/>
                  <a:gd name="connsiteY133" fmla="*/ 1447303 h 1509634"/>
                  <a:gd name="connsiteX134" fmla="*/ 1179371 w 2421738"/>
                  <a:gd name="connsiteY134" fmla="*/ 1416831 h 1509634"/>
                  <a:gd name="connsiteX135" fmla="*/ 1141568 w 2421738"/>
                  <a:gd name="connsiteY135" fmla="*/ 1438657 h 1509634"/>
                  <a:gd name="connsiteX136" fmla="*/ 1163393 w 2421738"/>
                  <a:gd name="connsiteY136" fmla="*/ 1476460 h 1509634"/>
                  <a:gd name="connsiteX137" fmla="*/ 1275524 w 2421738"/>
                  <a:gd name="connsiteY137" fmla="*/ 1506505 h 1509634"/>
                  <a:gd name="connsiteX138" fmla="*/ 1275559 w 2421738"/>
                  <a:gd name="connsiteY138" fmla="*/ 1506551 h 1509634"/>
                  <a:gd name="connsiteX139" fmla="*/ 1275825 w 2421738"/>
                  <a:gd name="connsiteY139" fmla="*/ 1506586 h 1509634"/>
                  <a:gd name="connsiteX140" fmla="*/ 1286748 w 2421738"/>
                  <a:gd name="connsiteY140" fmla="*/ 1509513 h 1509634"/>
                  <a:gd name="connsiteX141" fmla="*/ 1292402 w 2421738"/>
                  <a:gd name="connsiteY141" fmla="*/ 1508768 h 1509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</a:cxnLst>
                <a:rect l="l" t="t" r="r" b="b"/>
                <a:pathLst>
                  <a:path w="2421738" h="1509634">
                    <a:moveTo>
                      <a:pt x="1046474" y="380179"/>
                    </a:moveTo>
                    <a:lnTo>
                      <a:pt x="1069672" y="345772"/>
                    </a:lnTo>
                    <a:lnTo>
                      <a:pt x="1096447" y="327720"/>
                    </a:lnTo>
                    <a:lnTo>
                      <a:pt x="1110503" y="380179"/>
                    </a:lnTo>
                    <a:close/>
                    <a:moveTo>
                      <a:pt x="1250223" y="462925"/>
                    </a:moveTo>
                    <a:lnTo>
                      <a:pt x="1168564" y="381267"/>
                    </a:lnTo>
                    <a:lnTo>
                      <a:pt x="1168467" y="381364"/>
                    </a:lnTo>
                    <a:lnTo>
                      <a:pt x="1150412" y="313982"/>
                    </a:lnTo>
                    <a:lnTo>
                      <a:pt x="1190696" y="322115"/>
                    </a:lnTo>
                    <a:cubicBezTo>
                      <a:pt x="1230316" y="338872"/>
                      <a:pt x="1258116" y="378103"/>
                      <a:pt x="1258116" y="423828"/>
                    </a:cubicBezTo>
                    <a:close/>
                    <a:moveTo>
                      <a:pt x="638603" y="695196"/>
                    </a:moveTo>
                    <a:lnTo>
                      <a:pt x="515894" y="482658"/>
                    </a:lnTo>
                    <a:lnTo>
                      <a:pt x="523777" y="470966"/>
                    </a:lnTo>
                    <a:lnTo>
                      <a:pt x="766666" y="470966"/>
                    </a:lnTo>
                    <a:lnTo>
                      <a:pt x="764357" y="493879"/>
                    </a:lnTo>
                    <a:cubicBezTo>
                      <a:pt x="750466" y="561761"/>
                      <a:pt x="716788" y="622435"/>
                      <a:pt x="669612" y="669611"/>
                    </a:cubicBezTo>
                    <a:close/>
                    <a:moveTo>
                      <a:pt x="1997910" y="771418"/>
                    </a:moveTo>
                    <a:cubicBezTo>
                      <a:pt x="1925922" y="771418"/>
                      <a:pt x="1859045" y="749534"/>
                      <a:pt x="1803569" y="712055"/>
                    </a:cubicBezTo>
                    <a:lnTo>
                      <a:pt x="1801498" y="710347"/>
                    </a:lnTo>
                    <a:lnTo>
                      <a:pt x="1810378" y="694966"/>
                    </a:lnTo>
                    <a:lnTo>
                      <a:pt x="1810478" y="694203"/>
                    </a:lnTo>
                    <a:lnTo>
                      <a:pt x="1811662" y="693713"/>
                    </a:lnTo>
                    <a:lnTo>
                      <a:pt x="2015138" y="490237"/>
                    </a:lnTo>
                    <a:cubicBezTo>
                      <a:pt x="2032174" y="473201"/>
                      <a:pt x="2032174" y="445580"/>
                      <a:pt x="2015138" y="428543"/>
                    </a:cubicBezTo>
                    <a:cubicBezTo>
                      <a:pt x="1998101" y="411507"/>
                      <a:pt x="1970480" y="411507"/>
                      <a:pt x="1953444" y="428543"/>
                    </a:cubicBezTo>
                    <a:lnTo>
                      <a:pt x="1749968" y="632019"/>
                    </a:lnTo>
                    <a:lnTo>
                      <a:pt x="1745293" y="643305"/>
                    </a:lnTo>
                    <a:lnTo>
                      <a:pt x="1736187" y="650293"/>
                    </a:lnTo>
                    <a:lnTo>
                      <a:pt x="1709683" y="618169"/>
                    </a:lnTo>
                    <a:cubicBezTo>
                      <a:pt x="1672204" y="562693"/>
                      <a:pt x="1650320" y="495816"/>
                      <a:pt x="1650320" y="423828"/>
                    </a:cubicBezTo>
                    <a:cubicBezTo>
                      <a:pt x="1650320" y="231859"/>
                      <a:pt x="1805941" y="76238"/>
                      <a:pt x="1997910" y="76238"/>
                    </a:cubicBezTo>
                    <a:cubicBezTo>
                      <a:pt x="2189879" y="76238"/>
                      <a:pt x="2345500" y="231859"/>
                      <a:pt x="2345500" y="423828"/>
                    </a:cubicBezTo>
                    <a:cubicBezTo>
                      <a:pt x="2345500" y="615797"/>
                      <a:pt x="2189879" y="771418"/>
                      <a:pt x="1997910" y="771418"/>
                    </a:cubicBezTo>
                    <a:close/>
                    <a:moveTo>
                      <a:pt x="423828" y="771418"/>
                    </a:moveTo>
                    <a:cubicBezTo>
                      <a:pt x="231859" y="771418"/>
                      <a:pt x="76238" y="615797"/>
                      <a:pt x="76238" y="423828"/>
                    </a:cubicBezTo>
                    <a:cubicBezTo>
                      <a:pt x="76238" y="231859"/>
                      <a:pt x="231859" y="76238"/>
                      <a:pt x="423828" y="76238"/>
                    </a:cubicBezTo>
                    <a:cubicBezTo>
                      <a:pt x="591801" y="76238"/>
                      <a:pt x="731945" y="195385"/>
                      <a:pt x="764357" y="353776"/>
                    </a:cubicBezTo>
                    <a:lnTo>
                      <a:pt x="767018" y="380179"/>
                    </a:lnTo>
                    <a:lnTo>
                      <a:pt x="525574" y="380179"/>
                    </a:lnTo>
                    <a:lnTo>
                      <a:pt x="502344" y="345724"/>
                    </a:lnTo>
                    <a:cubicBezTo>
                      <a:pt x="482250" y="325630"/>
                      <a:pt x="454490" y="313202"/>
                      <a:pt x="423828" y="313202"/>
                    </a:cubicBezTo>
                    <a:cubicBezTo>
                      <a:pt x="362503" y="313202"/>
                      <a:pt x="312790" y="362915"/>
                      <a:pt x="312790" y="424240"/>
                    </a:cubicBezTo>
                    <a:cubicBezTo>
                      <a:pt x="312790" y="485565"/>
                      <a:pt x="362503" y="535278"/>
                      <a:pt x="423828" y="535278"/>
                    </a:cubicBezTo>
                    <a:lnTo>
                      <a:pt x="439603" y="532093"/>
                    </a:lnTo>
                    <a:lnTo>
                      <a:pt x="561320" y="742912"/>
                    </a:lnTo>
                    <a:lnTo>
                      <a:pt x="559126" y="744103"/>
                    </a:lnTo>
                    <a:cubicBezTo>
                      <a:pt x="517541" y="761692"/>
                      <a:pt x="471820" y="771418"/>
                      <a:pt x="423828" y="771418"/>
                    </a:cubicBezTo>
                    <a:close/>
                    <a:moveTo>
                      <a:pt x="834722" y="1034885"/>
                    </a:moveTo>
                    <a:lnTo>
                      <a:pt x="677078" y="761837"/>
                    </a:lnTo>
                    <a:lnTo>
                      <a:pt x="723520" y="723520"/>
                    </a:lnTo>
                    <a:cubicBezTo>
                      <a:pt x="781043" y="665996"/>
                      <a:pt x="822108" y="592015"/>
                      <a:pt x="839046" y="509244"/>
                    </a:cubicBezTo>
                    <a:lnTo>
                      <a:pt x="842904" y="470966"/>
                    </a:lnTo>
                    <a:lnTo>
                      <a:pt x="1005726" y="470966"/>
                    </a:lnTo>
                    <a:lnTo>
                      <a:pt x="1008116" y="482806"/>
                    </a:lnTo>
                    <a:cubicBezTo>
                      <a:pt x="1013867" y="496402"/>
                      <a:pt x="1021545" y="508983"/>
                      <a:pt x="1030809" y="520208"/>
                    </a:cubicBezTo>
                    <a:lnTo>
                      <a:pt x="1052315" y="539750"/>
                    </a:lnTo>
                    <a:close/>
                    <a:moveTo>
                      <a:pt x="919310" y="1068058"/>
                    </a:moveTo>
                    <a:lnTo>
                      <a:pt x="1136579" y="573661"/>
                    </a:lnTo>
                    <a:lnTo>
                      <a:pt x="1147728" y="575347"/>
                    </a:lnTo>
                    <a:lnTo>
                      <a:pt x="1162025" y="572461"/>
                    </a:lnTo>
                    <a:lnTo>
                      <a:pt x="1203482" y="727180"/>
                    </a:lnTo>
                    <a:cubicBezTo>
                      <a:pt x="1205472" y="734606"/>
                      <a:pt x="1210283" y="740523"/>
                      <a:pt x="1216454" y="744086"/>
                    </a:cubicBezTo>
                    <a:lnTo>
                      <a:pt x="1227641" y="745558"/>
                    </a:lnTo>
                    <a:lnTo>
                      <a:pt x="1239355" y="750411"/>
                    </a:lnTo>
                    <a:lnTo>
                      <a:pt x="1325935" y="750411"/>
                    </a:lnTo>
                    <a:cubicBezTo>
                      <a:pt x="1339712" y="750411"/>
                      <a:pt x="1350881" y="739242"/>
                      <a:pt x="1350881" y="725465"/>
                    </a:cubicBezTo>
                    <a:cubicBezTo>
                      <a:pt x="1350881" y="711688"/>
                      <a:pt x="1339712" y="700519"/>
                      <a:pt x="1325935" y="700519"/>
                    </a:cubicBezTo>
                    <a:lnTo>
                      <a:pt x="1253984" y="700519"/>
                    </a:lnTo>
                    <a:lnTo>
                      <a:pt x="1215640" y="557417"/>
                    </a:lnTo>
                    <a:lnTo>
                      <a:pt x="1216047" y="557142"/>
                    </a:lnTo>
                    <a:lnTo>
                      <a:pt x="1579415" y="920510"/>
                    </a:lnTo>
                    <a:lnTo>
                      <a:pt x="1494228" y="1068058"/>
                    </a:lnTo>
                    <a:close/>
                    <a:moveTo>
                      <a:pt x="1298981" y="1509634"/>
                    </a:moveTo>
                    <a:lnTo>
                      <a:pt x="1510059" y="1453076"/>
                    </a:lnTo>
                    <a:lnTo>
                      <a:pt x="1512312" y="1451348"/>
                    </a:lnTo>
                    <a:lnTo>
                      <a:pt x="1517770" y="1452066"/>
                    </a:lnTo>
                    <a:cubicBezTo>
                      <a:pt x="1525400" y="1450022"/>
                      <a:pt x="1532250" y="1445066"/>
                      <a:pt x="1536512" y="1437685"/>
                    </a:cubicBezTo>
                    <a:lnTo>
                      <a:pt x="1596699" y="1333437"/>
                    </a:lnTo>
                    <a:lnTo>
                      <a:pt x="1597594" y="1326640"/>
                    </a:lnTo>
                    <a:lnTo>
                      <a:pt x="1604829" y="1321088"/>
                    </a:lnTo>
                    <a:cubicBezTo>
                      <a:pt x="1613353" y="1306325"/>
                      <a:pt x="1608295" y="1287448"/>
                      <a:pt x="1593532" y="1278924"/>
                    </a:cubicBezTo>
                    <a:lnTo>
                      <a:pt x="1503305" y="1226832"/>
                    </a:lnTo>
                    <a:lnTo>
                      <a:pt x="1763281" y="776541"/>
                    </a:lnTo>
                    <a:lnTo>
                      <a:pt x="1832937" y="814350"/>
                    </a:lnTo>
                    <a:cubicBezTo>
                      <a:pt x="1883643" y="835796"/>
                      <a:pt x="1939391" y="847656"/>
                      <a:pt x="1997910" y="847656"/>
                    </a:cubicBezTo>
                    <a:cubicBezTo>
                      <a:pt x="2231984" y="847656"/>
                      <a:pt x="2421738" y="657902"/>
                      <a:pt x="2421738" y="423828"/>
                    </a:cubicBezTo>
                    <a:cubicBezTo>
                      <a:pt x="2421738" y="189754"/>
                      <a:pt x="2231984" y="0"/>
                      <a:pt x="1997910" y="0"/>
                    </a:cubicBezTo>
                    <a:cubicBezTo>
                      <a:pt x="1763836" y="0"/>
                      <a:pt x="1574082" y="189754"/>
                      <a:pt x="1574082" y="423828"/>
                    </a:cubicBezTo>
                    <a:cubicBezTo>
                      <a:pt x="1574082" y="511606"/>
                      <a:pt x="1600766" y="593151"/>
                      <a:pt x="1646465" y="660795"/>
                    </a:cubicBezTo>
                    <a:lnTo>
                      <a:pt x="1695235" y="719904"/>
                    </a:lnTo>
                    <a:lnTo>
                      <a:pt x="1626410" y="839113"/>
                    </a:lnTo>
                    <a:lnTo>
                      <a:pt x="1280399" y="493101"/>
                    </a:lnTo>
                    <a:lnTo>
                      <a:pt x="1287340" y="482806"/>
                    </a:lnTo>
                    <a:cubicBezTo>
                      <a:pt x="1295007" y="464679"/>
                      <a:pt x="1299247" y="444748"/>
                      <a:pt x="1299247" y="423828"/>
                    </a:cubicBezTo>
                    <a:cubicBezTo>
                      <a:pt x="1299247" y="340146"/>
                      <a:pt x="1231410" y="272309"/>
                      <a:pt x="1147728" y="272309"/>
                    </a:cubicBezTo>
                    <a:lnTo>
                      <a:pt x="1139576" y="273541"/>
                    </a:lnTo>
                    <a:lnTo>
                      <a:pt x="1104483" y="142571"/>
                    </a:lnTo>
                    <a:lnTo>
                      <a:pt x="1098826" y="135199"/>
                    </a:lnTo>
                    <a:lnTo>
                      <a:pt x="1098306" y="133943"/>
                    </a:lnTo>
                    <a:lnTo>
                      <a:pt x="1097656" y="133674"/>
                    </a:lnTo>
                    <a:lnTo>
                      <a:pt x="1091511" y="125666"/>
                    </a:lnTo>
                    <a:cubicBezTo>
                      <a:pt x="1085340" y="122104"/>
                      <a:pt x="1077811" y="120895"/>
                      <a:pt x="1070384" y="122885"/>
                    </a:cubicBezTo>
                    <a:lnTo>
                      <a:pt x="1065494" y="126637"/>
                    </a:lnTo>
                    <a:lnTo>
                      <a:pt x="994086" y="126637"/>
                    </a:lnTo>
                    <a:cubicBezTo>
                      <a:pt x="980309" y="126637"/>
                      <a:pt x="969140" y="137806"/>
                      <a:pt x="969140" y="151583"/>
                    </a:cubicBezTo>
                    <a:cubicBezTo>
                      <a:pt x="969140" y="165360"/>
                      <a:pt x="980309" y="176529"/>
                      <a:pt x="994086" y="176529"/>
                    </a:cubicBezTo>
                    <a:lnTo>
                      <a:pt x="1055935" y="176529"/>
                    </a:lnTo>
                    <a:lnTo>
                      <a:pt x="1085621" y="287317"/>
                    </a:lnTo>
                    <a:lnTo>
                      <a:pt x="1063012" y="298186"/>
                    </a:lnTo>
                    <a:cubicBezTo>
                      <a:pt x="1038830" y="314523"/>
                      <a:pt x="1019617" y="337658"/>
                      <a:pt x="1008116" y="364850"/>
                    </a:cubicBezTo>
                    <a:lnTo>
                      <a:pt x="1005022" y="380179"/>
                    </a:lnTo>
                    <a:lnTo>
                      <a:pt x="843256" y="380179"/>
                    </a:lnTo>
                    <a:lnTo>
                      <a:pt x="839046" y="338412"/>
                    </a:lnTo>
                    <a:cubicBezTo>
                      <a:pt x="799525" y="145280"/>
                      <a:pt x="628643" y="0"/>
                      <a:pt x="423828" y="0"/>
                    </a:cubicBezTo>
                    <a:cubicBezTo>
                      <a:pt x="189754" y="0"/>
                      <a:pt x="0" y="189754"/>
                      <a:pt x="0" y="423828"/>
                    </a:cubicBezTo>
                    <a:cubicBezTo>
                      <a:pt x="0" y="657902"/>
                      <a:pt x="189754" y="847656"/>
                      <a:pt x="423828" y="847656"/>
                    </a:cubicBezTo>
                    <a:cubicBezTo>
                      <a:pt x="482346" y="847656"/>
                      <a:pt x="538095" y="835796"/>
                      <a:pt x="588801" y="814349"/>
                    </a:cubicBezTo>
                    <a:lnTo>
                      <a:pt x="599281" y="808661"/>
                    </a:lnTo>
                    <a:lnTo>
                      <a:pt x="789414" y="1137983"/>
                    </a:lnTo>
                    <a:lnTo>
                      <a:pt x="756030" y="1213950"/>
                    </a:lnTo>
                    <a:lnTo>
                      <a:pt x="577196" y="1216077"/>
                    </a:lnTo>
                    <a:lnTo>
                      <a:pt x="577196" y="1335860"/>
                    </a:lnTo>
                    <a:lnTo>
                      <a:pt x="988650" y="1335860"/>
                    </a:lnTo>
                    <a:lnTo>
                      <a:pt x="988650" y="1275969"/>
                    </a:lnTo>
                    <a:lnTo>
                      <a:pt x="849493" y="1226929"/>
                    </a:lnTo>
                    <a:lnTo>
                      <a:pt x="879413" y="1158845"/>
                    </a:lnTo>
                    <a:lnTo>
                      <a:pt x="1441812" y="1158845"/>
                    </a:lnTo>
                    <a:lnTo>
                      <a:pt x="1404516" y="1223444"/>
                    </a:lnTo>
                    <a:cubicBezTo>
                      <a:pt x="1392470" y="1244309"/>
                      <a:pt x="1399619" y="1270989"/>
                      <a:pt x="1420484" y="1283035"/>
                    </a:cubicBezTo>
                    <a:cubicBezTo>
                      <a:pt x="1430916" y="1289059"/>
                      <a:pt x="1442802" y="1290283"/>
                      <a:pt x="1453586" y="1287393"/>
                    </a:cubicBezTo>
                    <a:lnTo>
                      <a:pt x="1466961" y="1277130"/>
                    </a:lnTo>
                    <a:lnTo>
                      <a:pt x="1535185" y="1316519"/>
                    </a:lnTo>
                    <a:lnTo>
                      <a:pt x="1490164" y="1394498"/>
                    </a:lnTo>
                    <a:lnTo>
                      <a:pt x="1293092" y="1447303"/>
                    </a:lnTo>
                    <a:lnTo>
                      <a:pt x="1179371" y="1416831"/>
                    </a:lnTo>
                    <a:cubicBezTo>
                      <a:pt x="1162905" y="1412419"/>
                      <a:pt x="1145980" y="1422191"/>
                      <a:pt x="1141568" y="1438657"/>
                    </a:cubicBezTo>
                    <a:cubicBezTo>
                      <a:pt x="1137156" y="1455123"/>
                      <a:pt x="1146927" y="1472048"/>
                      <a:pt x="1163393" y="1476460"/>
                    </a:cubicBezTo>
                    <a:lnTo>
                      <a:pt x="1275524" y="1506505"/>
                    </a:lnTo>
                    <a:lnTo>
                      <a:pt x="1275559" y="1506551"/>
                    </a:lnTo>
                    <a:lnTo>
                      <a:pt x="1275825" y="1506586"/>
                    </a:lnTo>
                    <a:lnTo>
                      <a:pt x="1286748" y="1509513"/>
                    </a:lnTo>
                    <a:lnTo>
                      <a:pt x="1292402" y="1508768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C5CEC8F-94DA-477A-B883-56DB42999998}"/>
              </a:ext>
            </a:extLst>
          </p:cNvPr>
          <p:cNvGrpSpPr/>
          <p:nvPr/>
        </p:nvGrpSpPr>
        <p:grpSpPr>
          <a:xfrm>
            <a:off x="6569683" y="3733800"/>
            <a:ext cx="2721938" cy="2721938"/>
            <a:chOff x="6569683" y="3733800"/>
            <a:chExt cx="2721938" cy="2721938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239A73FF-6E7A-41C9-A6C9-96C49C2883A7}"/>
                </a:ext>
              </a:extLst>
            </p:cNvPr>
            <p:cNvGrpSpPr/>
            <p:nvPr/>
          </p:nvGrpSpPr>
          <p:grpSpPr>
            <a:xfrm>
              <a:off x="6569683" y="3733800"/>
              <a:ext cx="2721938" cy="2721938"/>
              <a:chOff x="676883" y="857250"/>
              <a:chExt cx="2721938" cy="2721938"/>
            </a:xfrm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D32C8F50-F5F3-42F7-8654-1B6CDA0C7974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7550FD54-88DA-44A2-AEE0-6B4610CFAD35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&quot;禁止&quot;マーク 30">
                  <a:extLst>
                    <a:ext uri="{FF2B5EF4-FFF2-40B4-BE49-F238E27FC236}">
                      <a16:creationId xmlns:a16="http://schemas.microsoft.com/office/drawing/2014/main" id="{D0F6E18C-FF4E-4A51-8DF7-10B3D4C6A272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9" name="円: 塗りつぶしなし 28">
                <a:extLst>
                  <a:ext uri="{FF2B5EF4-FFF2-40B4-BE49-F238E27FC236}">
                    <a16:creationId xmlns:a16="http://schemas.microsoft.com/office/drawing/2014/main" id="{C77E882C-389F-4D8B-852B-8E52406B16E8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DB2D6DD7-C294-42FD-A458-27579B89E47B}"/>
                </a:ext>
              </a:extLst>
            </p:cNvPr>
            <p:cNvSpPr txBox="1"/>
            <p:nvPr/>
          </p:nvSpPr>
          <p:spPr>
            <a:xfrm>
              <a:off x="7174940" y="5551318"/>
              <a:ext cx="1492374" cy="3941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通行止め</a:t>
              </a: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8B49274A-2F77-48E1-86DB-D2F312F7ABEB}"/>
                </a:ext>
              </a:extLst>
            </p:cNvPr>
            <p:cNvSpPr txBox="1"/>
            <p:nvPr/>
          </p:nvSpPr>
          <p:spPr>
            <a:xfrm>
              <a:off x="7174940" y="5551318"/>
              <a:ext cx="1492374" cy="3941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38100">
                    <a:noFill/>
                  </a:ln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通行止め</a:t>
              </a:r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8BDD8BB8-3A4E-418C-A0EF-DBAD47225ED6}"/>
                </a:ext>
              </a:extLst>
            </p:cNvPr>
            <p:cNvGrpSpPr/>
            <p:nvPr/>
          </p:nvGrpSpPr>
          <p:grpSpPr>
            <a:xfrm>
              <a:off x="7086787" y="4382308"/>
              <a:ext cx="1687728" cy="1005812"/>
              <a:chOff x="7086787" y="1715308"/>
              <a:chExt cx="1687728" cy="1005812"/>
            </a:xfrm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6B2A2199-2813-44E4-88E3-F2BA166553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86787" y="1715308"/>
                <a:ext cx="1687728" cy="1005812"/>
              </a:xfrm>
              <a:custGeom>
                <a:avLst/>
                <a:gdLst>
                  <a:gd name="connsiteX0" fmla="*/ 1040383 w 2647226"/>
                  <a:gd name="connsiteY0" fmla="*/ 1066674 h 1577631"/>
                  <a:gd name="connsiteX1" fmla="*/ 875596 w 2647226"/>
                  <a:gd name="connsiteY1" fmla="*/ 1352094 h 1577631"/>
                  <a:gd name="connsiteX2" fmla="*/ 924697 w 2647226"/>
                  <a:gd name="connsiteY2" fmla="*/ 1375021 h 1577631"/>
                  <a:gd name="connsiteX3" fmla="*/ 1052790 w 2647226"/>
                  <a:gd name="connsiteY3" fmla="*/ 1407862 h 1577631"/>
                  <a:gd name="connsiteX4" fmla="*/ 1096803 w 2647226"/>
                  <a:gd name="connsiteY4" fmla="*/ 1410640 h 1577631"/>
                  <a:gd name="connsiteX5" fmla="*/ 1096803 w 2647226"/>
                  <a:gd name="connsiteY5" fmla="*/ 1078171 h 1577631"/>
                  <a:gd name="connsiteX6" fmla="*/ 1040665 w 2647226"/>
                  <a:gd name="connsiteY6" fmla="*/ 1066832 h 1577631"/>
                  <a:gd name="connsiteX7" fmla="*/ 1202439 w 2647226"/>
                  <a:gd name="connsiteY7" fmla="*/ 1066172 h 1577631"/>
                  <a:gd name="connsiteX8" fmla="*/ 1201257 w 2647226"/>
                  <a:gd name="connsiteY8" fmla="*/ 1066832 h 1577631"/>
                  <a:gd name="connsiteX9" fmla="*/ 1145847 w 2647226"/>
                  <a:gd name="connsiteY9" fmla="*/ 1078024 h 1577631"/>
                  <a:gd name="connsiteX10" fmla="*/ 1145847 w 2647226"/>
                  <a:gd name="connsiteY10" fmla="*/ 1409654 h 1577631"/>
                  <a:gd name="connsiteX11" fmla="*/ 1228834 w 2647226"/>
                  <a:gd name="connsiteY11" fmla="*/ 1401285 h 1577631"/>
                  <a:gd name="connsiteX12" fmla="*/ 1329307 w 2647226"/>
                  <a:gd name="connsiteY12" fmla="*/ 1370083 h 1577631"/>
                  <a:gd name="connsiteX13" fmla="*/ 1366303 w 2647226"/>
                  <a:gd name="connsiteY13" fmla="*/ 1349993 h 1577631"/>
                  <a:gd name="connsiteX14" fmla="*/ 968697 w 2647226"/>
                  <a:gd name="connsiteY14" fmla="*/ 1015820 h 1577631"/>
                  <a:gd name="connsiteX15" fmla="*/ 667038 w 2647226"/>
                  <a:gd name="connsiteY15" fmla="*/ 1157489 h 1577631"/>
                  <a:gd name="connsiteX16" fmla="*/ 677120 w 2647226"/>
                  <a:gd name="connsiteY16" fmla="*/ 1176071 h 1577631"/>
                  <a:gd name="connsiteX17" fmla="*/ 761069 w 2647226"/>
                  <a:gd name="connsiteY17" fmla="*/ 1273054 h 1577631"/>
                  <a:gd name="connsiteX18" fmla="*/ 834470 w 2647226"/>
                  <a:gd name="connsiteY18" fmla="*/ 1325239 h 1577631"/>
                  <a:gd name="connsiteX19" fmla="*/ 998064 w 2647226"/>
                  <a:gd name="connsiteY19" fmla="*/ 1041885 h 1577631"/>
                  <a:gd name="connsiteX20" fmla="*/ 1284887 w 2647226"/>
                  <a:gd name="connsiteY20" fmla="*/ 1000026 h 1577631"/>
                  <a:gd name="connsiteX21" fmla="*/ 1273658 w 2647226"/>
                  <a:gd name="connsiteY21" fmla="*/ 1015436 h 1577631"/>
                  <a:gd name="connsiteX22" fmla="*/ 1244645 w 2647226"/>
                  <a:gd name="connsiteY22" fmla="*/ 1041187 h 1577631"/>
                  <a:gd name="connsiteX23" fmla="*/ 1409417 w 2647226"/>
                  <a:gd name="connsiteY23" fmla="*/ 1326581 h 1577631"/>
                  <a:gd name="connsiteX24" fmla="*/ 1420227 w 2647226"/>
                  <a:gd name="connsiteY24" fmla="*/ 1320711 h 1577631"/>
                  <a:gd name="connsiteX25" fmla="*/ 1564803 w 2647226"/>
                  <a:gd name="connsiteY25" fmla="*/ 1176071 h 1577631"/>
                  <a:gd name="connsiteX26" fmla="*/ 1570766 w 2647226"/>
                  <a:gd name="connsiteY26" fmla="*/ 1165079 h 1577631"/>
                  <a:gd name="connsiteX27" fmla="*/ 1323403 w 2647226"/>
                  <a:gd name="connsiteY27" fmla="*/ 902114 h 1577631"/>
                  <a:gd name="connsiteX28" fmla="*/ 1317974 w 2647226"/>
                  <a:gd name="connsiteY28" fmla="*/ 938042 h 1577631"/>
                  <a:gd name="connsiteX29" fmla="*/ 1309455 w 2647226"/>
                  <a:gd name="connsiteY29" fmla="*/ 957554 h 1577631"/>
                  <a:gd name="connsiteX30" fmla="*/ 1594173 w 2647226"/>
                  <a:gd name="connsiteY30" fmla="*/ 1121936 h 1577631"/>
                  <a:gd name="connsiteX31" fmla="*/ 1614153 w 2647226"/>
                  <a:gd name="connsiteY31" fmla="*/ 1085109 h 1577631"/>
                  <a:gd name="connsiteX32" fmla="*/ 1645342 w 2647226"/>
                  <a:gd name="connsiteY32" fmla="*/ 984592 h 1577631"/>
                  <a:gd name="connsiteX33" fmla="*/ 1653653 w 2647226"/>
                  <a:gd name="connsiteY33" fmla="*/ 902114 h 1577631"/>
                  <a:gd name="connsiteX34" fmla="*/ 588270 w 2647226"/>
                  <a:gd name="connsiteY34" fmla="*/ 902114 h 1577631"/>
                  <a:gd name="connsiteX35" fmla="*/ 596581 w 2647226"/>
                  <a:gd name="connsiteY35" fmla="*/ 984592 h 1577631"/>
                  <a:gd name="connsiteX36" fmla="*/ 627769 w 2647226"/>
                  <a:gd name="connsiteY36" fmla="*/ 1085109 h 1577631"/>
                  <a:gd name="connsiteX37" fmla="*/ 627953 w 2647226"/>
                  <a:gd name="connsiteY37" fmla="*/ 1085447 h 1577631"/>
                  <a:gd name="connsiteX38" fmla="*/ 927737 w 2647226"/>
                  <a:gd name="connsiteY38" fmla="*/ 944658 h 1577631"/>
                  <a:gd name="connsiteX39" fmla="*/ 923949 w 2647226"/>
                  <a:gd name="connsiteY39" fmla="*/ 938042 h 1577631"/>
                  <a:gd name="connsiteX40" fmla="*/ 918519 w 2647226"/>
                  <a:gd name="connsiteY40" fmla="*/ 902114 h 1577631"/>
                  <a:gd name="connsiteX41" fmla="*/ 1626193 w 2647226"/>
                  <a:gd name="connsiteY41" fmla="*/ 707036 h 1577631"/>
                  <a:gd name="connsiteX42" fmla="*/ 1323122 w 2647226"/>
                  <a:gd name="connsiteY42" fmla="*/ 849369 h 1577631"/>
                  <a:gd name="connsiteX43" fmla="*/ 1323678 w 2647226"/>
                  <a:gd name="connsiteY43" fmla="*/ 853048 h 1577631"/>
                  <a:gd name="connsiteX44" fmla="*/ 1653836 w 2647226"/>
                  <a:gd name="connsiteY44" fmla="*/ 853048 h 1577631"/>
                  <a:gd name="connsiteX45" fmla="*/ 1645342 w 2647226"/>
                  <a:gd name="connsiteY45" fmla="*/ 768751 h 1577631"/>
                  <a:gd name="connsiteX46" fmla="*/ 647432 w 2647226"/>
                  <a:gd name="connsiteY46" fmla="*/ 631991 h 1577631"/>
                  <a:gd name="connsiteX47" fmla="*/ 627769 w 2647226"/>
                  <a:gd name="connsiteY47" fmla="*/ 668233 h 1577631"/>
                  <a:gd name="connsiteX48" fmla="*/ 596581 w 2647226"/>
                  <a:gd name="connsiteY48" fmla="*/ 768751 h 1577631"/>
                  <a:gd name="connsiteX49" fmla="*/ 588087 w 2647226"/>
                  <a:gd name="connsiteY49" fmla="*/ 853048 h 1577631"/>
                  <a:gd name="connsiteX50" fmla="*/ 918244 w 2647226"/>
                  <a:gd name="connsiteY50" fmla="*/ 853048 h 1577631"/>
                  <a:gd name="connsiteX51" fmla="*/ 923949 w 2647226"/>
                  <a:gd name="connsiteY51" fmla="*/ 815300 h 1577631"/>
                  <a:gd name="connsiteX52" fmla="*/ 932200 w 2647226"/>
                  <a:gd name="connsiteY52" fmla="*/ 796402 h 1577631"/>
                  <a:gd name="connsiteX53" fmla="*/ 1408594 w 2647226"/>
                  <a:gd name="connsiteY53" fmla="*/ 428915 h 1577631"/>
                  <a:gd name="connsiteX54" fmla="*/ 1244922 w 2647226"/>
                  <a:gd name="connsiteY54" fmla="*/ 712402 h 1577631"/>
                  <a:gd name="connsiteX55" fmla="*/ 1273658 w 2647226"/>
                  <a:gd name="connsiteY55" fmla="*/ 737907 h 1577631"/>
                  <a:gd name="connsiteX56" fmla="*/ 1293646 w 2647226"/>
                  <a:gd name="connsiteY56" fmla="*/ 772814 h 1577631"/>
                  <a:gd name="connsiteX57" fmla="*/ 1594290 w 2647226"/>
                  <a:gd name="connsiteY57" fmla="*/ 631621 h 1577631"/>
                  <a:gd name="connsiteX58" fmla="*/ 1564803 w 2647226"/>
                  <a:gd name="connsiteY58" fmla="*/ 577272 h 1577631"/>
                  <a:gd name="connsiteX59" fmla="*/ 1480855 w 2647226"/>
                  <a:gd name="connsiteY59" fmla="*/ 480290 h 1577631"/>
                  <a:gd name="connsiteX60" fmla="*/ 833091 w 2647226"/>
                  <a:gd name="connsiteY60" fmla="*/ 426444 h 1577631"/>
                  <a:gd name="connsiteX61" fmla="*/ 821695 w 2647226"/>
                  <a:gd name="connsiteY61" fmla="*/ 432632 h 1577631"/>
                  <a:gd name="connsiteX62" fmla="*/ 677120 w 2647226"/>
                  <a:gd name="connsiteY62" fmla="*/ 577272 h 1577631"/>
                  <a:gd name="connsiteX63" fmla="*/ 670839 w 2647226"/>
                  <a:gd name="connsiteY63" fmla="*/ 588848 h 1577631"/>
                  <a:gd name="connsiteX64" fmla="*/ 956642 w 2647226"/>
                  <a:gd name="connsiteY64" fmla="*/ 753857 h 1577631"/>
                  <a:gd name="connsiteX65" fmla="*/ 968264 w 2647226"/>
                  <a:gd name="connsiteY65" fmla="*/ 737907 h 1577631"/>
                  <a:gd name="connsiteX66" fmla="*/ 997787 w 2647226"/>
                  <a:gd name="connsiteY66" fmla="*/ 711704 h 1577631"/>
                  <a:gd name="connsiteX67" fmla="*/ 1096803 w 2647226"/>
                  <a:gd name="connsiteY67" fmla="*/ 343615 h 1577631"/>
                  <a:gd name="connsiteX68" fmla="*/ 1013089 w 2647226"/>
                  <a:gd name="connsiteY68" fmla="*/ 352058 h 1577631"/>
                  <a:gd name="connsiteX69" fmla="*/ 912616 w 2647226"/>
                  <a:gd name="connsiteY69" fmla="*/ 383260 h 1577631"/>
                  <a:gd name="connsiteX70" fmla="*/ 876205 w 2647226"/>
                  <a:gd name="connsiteY70" fmla="*/ 403032 h 1577631"/>
                  <a:gd name="connsiteX71" fmla="*/ 1040066 w 2647226"/>
                  <a:gd name="connsiteY71" fmla="*/ 686846 h 1577631"/>
                  <a:gd name="connsiteX72" fmla="*/ 1040665 w 2647226"/>
                  <a:gd name="connsiteY72" fmla="*/ 686511 h 1577631"/>
                  <a:gd name="connsiteX73" fmla="*/ 1096803 w 2647226"/>
                  <a:gd name="connsiteY73" fmla="*/ 675172 h 1577631"/>
                  <a:gd name="connsiteX74" fmla="*/ 1145847 w 2647226"/>
                  <a:gd name="connsiteY74" fmla="*/ 342749 h 1577631"/>
                  <a:gd name="connsiteX75" fmla="*/ 1145847 w 2647226"/>
                  <a:gd name="connsiteY75" fmla="*/ 675319 h 1577631"/>
                  <a:gd name="connsiteX76" fmla="*/ 1201257 w 2647226"/>
                  <a:gd name="connsiteY76" fmla="*/ 686511 h 1577631"/>
                  <a:gd name="connsiteX77" fmla="*/ 1202756 w 2647226"/>
                  <a:gd name="connsiteY77" fmla="*/ 687348 h 1577631"/>
                  <a:gd name="connsiteX78" fmla="*/ 1367595 w 2647226"/>
                  <a:gd name="connsiteY78" fmla="*/ 401840 h 1577631"/>
                  <a:gd name="connsiteX79" fmla="*/ 1317226 w 2647226"/>
                  <a:gd name="connsiteY79" fmla="*/ 378322 h 1577631"/>
                  <a:gd name="connsiteX80" fmla="*/ 1189133 w 2647226"/>
                  <a:gd name="connsiteY80" fmla="*/ 345481 h 1577631"/>
                  <a:gd name="connsiteX81" fmla="*/ 2447686 w 2647226"/>
                  <a:gd name="connsiteY81" fmla="*/ 0 h 1577631"/>
                  <a:gd name="connsiteX82" fmla="*/ 2552531 w 2647226"/>
                  <a:gd name="connsiteY82" fmla="*/ 181597 h 1577631"/>
                  <a:gd name="connsiteX83" fmla="*/ 2612444 w 2647226"/>
                  <a:gd name="connsiteY83" fmla="*/ 153459 h 1577631"/>
                  <a:gd name="connsiteX84" fmla="*/ 2647226 w 2647226"/>
                  <a:gd name="connsiteY84" fmla="*/ 227522 h 1577631"/>
                  <a:gd name="connsiteX85" fmla="*/ 1776649 w 2647226"/>
                  <a:gd name="connsiteY85" fmla="*/ 636377 h 1577631"/>
                  <a:gd name="connsiteX86" fmla="*/ 1807374 w 2647226"/>
                  <a:gd name="connsiteY86" fmla="*/ 735403 h 1577631"/>
                  <a:gd name="connsiteX87" fmla="*/ 1821609 w 2647226"/>
                  <a:gd name="connsiteY87" fmla="*/ 876671 h 1577631"/>
                  <a:gd name="connsiteX88" fmla="*/ 1120961 w 2647226"/>
                  <a:gd name="connsiteY88" fmla="*/ 1577631 h 1577631"/>
                  <a:gd name="connsiteX89" fmla="*/ 539973 w 2647226"/>
                  <a:gd name="connsiteY89" fmla="*/ 1268585 h 1577631"/>
                  <a:gd name="connsiteX90" fmla="*/ 517740 w 2647226"/>
                  <a:gd name="connsiteY90" fmla="*/ 1227605 h 1577631"/>
                  <a:gd name="connsiteX91" fmla="*/ 34782 w 2647226"/>
                  <a:gd name="connsiteY91" fmla="*/ 1454419 h 1577631"/>
                  <a:gd name="connsiteX92" fmla="*/ 0 w 2647226"/>
                  <a:gd name="connsiteY92" fmla="*/ 1380356 h 1577631"/>
                  <a:gd name="connsiteX93" fmla="*/ 478654 w 2647226"/>
                  <a:gd name="connsiteY93" fmla="*/ 1155563 h 1577631"/>
                  <a:gd name="connsiteX94" fmla="*/ 475374 w 2647226"/>
                  <a:gd name="connsiteY94" fmla="*/ 1149517 h 1577631"/>
                  <a:gd name="connsiteX95" fmla="*/ 420313 w 2647226"/>
                  <a:gd name="connsiteY95" fmla="*/ 876671 h 1577631"/>
                  <a:gd name="connsiteX96" fmla="*/ 1120961 w 2647226"/>
                  <a:gd name="connsiteY96" fmla="*/ 175711 h 1577631"/>
                  <a:gd name="connsiteX97" fmla="*/ 1701950 w 2647226"/>
                  <a:gd name="connsiteY97" fmla="*/ 484758 h 1577631"/>
                  <a:gd name="connsiteX98" fmla="*/ 1743588 w 2647226"/>
                  <a:gd name="connsiteY98" fmla="*/ 561505 h 1577631"/>
                  <a:gd name="connsiteX99" fmla="*/ 2478234 w 2647226"/>
                  <a:gd name="connsiteY99" fmla="*/ 216489 h 1577631"/>
                  <a:gd name="connsiteX100" fmla="*/ 2376855 w 2647226"/>
                  <a:gd name="connsiteY100" fmla="*/ 40894 h 157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647226" h="1577631">
                    <a:moveTo>
                      <a:pt x="1040383" y="1066674"/>
                    </a:moveTo>
                    <a:lnTo>
                      <a:pt x="875596" y="1352094"/>
                    </a:lnTo>
                    <a:lnTo>
                      <a:pt x="924697" y="1375021"/>
                    </a:lnTo>
                    <a:cubicBezTo>
                      <a:pt x="965211" y="1391003"/>
                      <a:pt x="1008142" y="1402184"/>
                      <a:pt x="1052790" y="1407862"/>
                    </a:cubicBezTo>
                    <a:lnTo>
                      <a:pt x="1096803" y="1410640"/>
                    </a:lnTo>
                    <a:lnTo>
                      <a:pt x="1096803" y="1078171"/>
                    </a:lnTo>
                    <a:lnTo>
                      <a:pt x="1040665" y="1066832"/>
                    </a:lnTo>
                    <a:close/>
                    <a:moveTo>
                      <a:pt x="1202439" y="1066172"/>
                    </a:moveTo>
                    <a:lnTo>
                      <a:pt x="1201257" y="1066832"/>
                    </a:lnTo>
                    <a:lnTo>
                      <a:pt x="1145847" y="1078024"/>
                    </a:lnTo>
                    <a:lnTo>
                      <a:pt x="1145847" y="1409654"/>
                    </a:lnTo>
                    <a:lnTo>
                      <a:pt x="1228834" y="1401285"/>
                    </a:lnTo>
                    <a:cubicBezTo>
                      <a:pt x="1263678" y="1394152"/>
                      <a:pt x="1297288" y="1383631"/>
                      <a:pt x="1329307" y="1370083"/>
                    </a:cubicBezTo>
                    <a:lnTo>
                      <a:pt x="1366303" y="1349993"/>
                    </a:lnTo>
                    <a:close/>
                    <a:moveTo>
                      <a:pt x="968697" y="1015820"/>
                    </a:moveTo>
                    <a:lnTo>
                      <a:pt x="667038" y="1157489"/>
                    </a:lnTo>
                    <a:lnTo>
                      <a:pt x="677120" y="1176071"/>
                    </a:lnTo>
                    <a:cubicBezTo>
                      <a:pt x="701168" y="1211682"/>
                      <a:pt x="729384" y="1244243"/>
                      <a:pt x="761069" y="1273054"/>
                    </a:cubicBezTo>
                    <a:lnTo>
                      <a:pt x="834470" y="1325239"/>
                    </a:lnTo>
                    <a:lnTo>
                      <a:pt x="998064" y="1041885"/>
                    </a:lnTo>
                    <a:close/>
                    <a:moveTo>
                      <a:pt x="1284887" y="1000026"/>
                    </a:moveTo>
                    <a:lnTo>
                      <a:pt x="1273658" y="1015436"/>
                    </a:lnTo>
                    <a:lnTo>
                      <a:pt x="1244645" y="1041187"/>
                    </a:lnTo>
                    <a:lnTo>
                      <a:pt x="1409417" y="1326581"/>
                    </a:lnTo>
                    <a:lnTo>
                      <a:pt x="1420227" y="1320711"/>
                    </a:lnTo>
                    <a:cubicBezTo>
                      <a:pt x="1477179" y="1282218"/>
                      <a:pt x="1526327" y="1233047"/>
                      <a:pt x="1564803" y="1176071"/>
                    </a:cubicBezTo>
                    <a:lnTo>
                      <a:pt x="1570766" y="1165079"/>
                    </a:lnTo>
                    <a:close/>
                    <a:moveTo>
                      <a:pt x="1323403" y="902114"/>
                    </a:moveTo>
                    <a:lnTo>
                      <a:pt x="1317974" y="938042"/>
                    </a:lnTo>
                    <a:lnTo>
                      <a:pt x="1309455" y="957554"/>
                    </a:lnTo>
                    <a:lnTo>
                      <a:pt x="1594173" y="1121936"/>
                    </a:lnTo>
                    <a:lnTo>
                      <a:pt x="1614153" y="1085109"/>
                    </a:lnTo>
                    <a:cubicBezTo>
                      <a:pt x="1627696" y="1053077"/>
                      <a:pt x="1638212" y="1019451"/>
                      <a:pt x="1645342" y="984592"/>
                    </a:cubicBezTo>
                    <a:lnTo>
                      <a:pt x="1653653" y="902114"/>
                    </a:lnTo>
                    <a:close/>
                    <a:moveTo>
                      <a:pt x="588270" y="902114"/>
                    </a:moveTo>
                    <a:lnTo>
                      <a:pt x="596581" y="984592"/>
                    </a:lnTo>
                    <a:cubicBezTo>
                      <a:pt x="603711" y="1019452"/>
                      <a:pt x="614227" y="1053077"/>
                      <a:pt x="627769" y="1085109"/>
                    </a:cubicBezTo>
                    <a:lnTo>
                      <a:pt x="627953" y="1085447"/>
                    </a:lnTo>
                    <a:lnTo>
                      <a:pt x="927737" y="944658"/>
                    </a:lnTo>
                    <a:lnTo>
                      <a:pt x="923949" y="938042"/>
                    </a:lnTo>
                    <a:lnTo>
                      <a:pt x="918519" y="902114"/>
                    </a:lnTo>
                    <a:close/>
                    <a:moveTo>
                      <a:pt x="1626193" y="707036"/>
                    </a:moveTo>
                    <a:lnTo>
                      <a:pt x="1323122" y="849369"/>
                    </a:lnTo>
                    <a:lnTo>
                      <a:pt x="1323678" y="853048"/>
                    </a:lnTo>
                    <a:lnTo>
                      <a:pt x="1653836" y="853048"/>
                    </a:lnTo>
                    <a:lnTo>
                      <a:pt x="1645342" y="768751"/>
                    </a:lnTo>
                    <a:close/>
                    <a:moveTo>
                      <a:pt x="647432" y="631991"/>
                    </a:moveTo>
                    <a:lnTo>
                      <a:pt x="627769" y="668233"/>
                    </a:lnTo>
                    <a:cubicBezTo>
                      <a:pt x="614227" y="700266"/>
                      <a:pt x="603711" y="733891"/>
                      <a:pt x="596581" y="768751"/>
                    </a:cubicBezTo>
                    <a:lnTo>
                      <a:pt x="588087" y="853048"/>
                    </a:lnTo>
                    <a:lnTo>
                      <a:pt x="918244" y="853048"/>
                    </a:lnTo>
                    <a:lnTo>
                      <a:pt x="923949" y="815300"/>
                    </a:lnTo>
                    <a:lnTo>
                      <a:pt x="932200" y="796402"/>
                    </a:lnTo>
                    <a:close/>
                    <a:moveTo>
                      <a:pt x="1408594" y="428915"/>
                    </a:moveTo>
                    <a:lnTo>
                      <a:pt x="1244922" y="712402"/>
                    </a:lnTo>
                    <a:lnTo>
                      <a:pt x="1273658" y="737907"/>
                    </a:lnTo>
                    <a:lnTo>
                      <a:pt x="1293646" y="772814"/>
                    </a:lnTo>
                    <a:lnTo>
                      <a:pt x="1594290" y="631621"/>
                    </a:lnTo>
                    <a:lnTo>
                      <a:pt x="1564803" y="577272"/>
                    </a:lnTo>
                    <a:cubicBezTo>
                      <a:pt x="1540756" y="541662"/>
                      <a:pt x="1512540" y="509101"/>
                      <a:pt x="1480855" y="480290"/>
                    </a:cubicBezTo>
                    <a:close/>
                    <a:moveTo>
                      <a:pt x="833091" y="426444"/>
                    </a:moveTo>
                    <a:lnTo>
                      <a:pt x="821695" y="432632"/>
                    </a:lnTo>
                    <a:cubicBezTo>
                      <a:pt x="764744" y="471125"/>
                      <a:pt x="715595" y="520295"/>
                      <a:pt x="677120" y="577272"/>
                    </a:cubicBezTo>
                    <a:lnTo>
                      <a:pt x="670839" y="588848"/>
                    </a:lnTo>
                    <a:lnTo>
                      <a:pt x="956642" y="753857"/>
                    </a:lnTo>
                    <a:lnTo>
                      <a:pt x="968264" y="737907"/>
                    </a:lnTo>
                    <a:lnTo>
                      <a:pt x="997787" y="711704"/>
                    </a:lnTo>
                    <a:close/>
                    <a:moveTo>
                      <a:pt x="1096803" y="343615"/>
                    </a:moveTo>
                    <a:lnTo>
                      <a:pt x="1013089" y="352058"/>
                    </a:lnTo>
                    <a:cubicBezTo>
                      <a:pt x="978245" y="359191"/>
                      <a:pt x="944634" y="369711"/>
                      <a:pt x="912616" y="383260"/>
                    </a:cubicBezTo>
                    <a:lnTo>
                      <a:pt x="876205" y="403032"/>
                    </a:lnTo>
                    <a:lnTo>
                      <a:pt x="1040066" y="686846"/>
                    </a:lnTo>
                    <a:lnTo>
                      <a:pt x="1040665" y="686511"/>
                    </a:lnTo>
                    <a:lnTo>
                      <a:pt x="1096803" y="675172"/>
                    </a:lnTo>
                    <a:close/>
                    <a:moveTo>
                      <a:pt x="1145847" y="342749"/>
                    </a:moveTo>
                    <a:lnTo>
                      <a:pt x="1145847" y="675319"/>
                    </a:lnTo>
                    <a:lnTo>
                      <a:pt x="1201257" y="686511"/>
                    </a:lnTo>
                    <a:lnTo>
                      <a:pt x="1202756" y="687348"/>
                    </a:lnTo>
                    <a:lnTo>
                      <a:pt x="1367595" y="401840"/>
                    </a:lnTo>
                    <a:lnTo>
                      <a:pt x="1317226" y="378322"/>
                    </a:lnTo>
                    <a:cubicBezTo>
                      <a:pt x="1276712" y="362339"/>
                      <a:pt x="1233781" y="351159"/>
                      <a:pt x="1189133" y="345481"/>
                    </a:cubicBezTo>
                    <a:close/>
                    <a:moveTo>
                      <a:pt x="2447686" y="0"/>
                    </a:moveTo>
                    <a:lnTo>
                      <a:pt x="2552531" y="181597"/>
                    </a:lnTo>
                    <a:lnTo>
                      <a:pt x="2612444" y="153459"/>
                    </a:lnTo>
                    <a:lnTo>
                      <a:pt x="2647226" y="227522"/>
                    </a:lnTo>
                    <a:lnTo>
                      <a:pt x="1776649" y="636377"/>
                    </a:lnTo>
                    <a:lnTo>
                      <a:pt x="1807374" y="735403"/>
                    </a:lnTo>
                    <a:cubicBezTo>
                      <a:pt x="1816708" y="781034"/>
                      <a:pt x="1821609" y="828280"/>
                      <a:pt x="1821609" y="876671"/>
                    </a:cubicBezTo>
                    <a:cubicBezTo>
                      <a:pt x="1821609" y="1263801"/>
                      <a:pt x="1507918" y="1577631"/>
                      <a:pt x="1120961" y="1577631"/>
                    </a:cubicBezTo>
                    <a:cubicBezTo>
                      <a:pt x="879113" y="1577631"/>
                      <a:pt x="665885" y="1455041"/>
                      <a:pt x="539973" y="1268585"/>
                    </a:cubicBezTo>
                    <a:lnTo>
                      <a:pt x="517740" y="1227605"/>
                    </a:lnTo>
                    <a:lnTo>
                      <a:pt x="34782" y="1454419"/>
                    </a:lnTo>
                    <a:lnTo>
                      <a:pt x="0" y="1380356"/>
                    </a:lnTo>
                    <a:lnTo>
                      <a:pt x="478654" y="1155563"/>
                    </a:lnTo>
                    <a:lnTo>
                      <a:pt x="475374" y="1149517"/>
                    </a:lnTo>
                    <a:cubicBezTo>
                      <a:pt x="439919" y="1065655"/>
                      <a:pt x="420313" y="973454"/>
                      <a:pt x="420313" y="876671"/>
                    </a:cubicBezTo>
                    <a:cubicBezTo>
                      <a:pt x="420313" y="489541"/>
                      <a:pt x="734004" y="175711"/>
                      <a:pt x="1120961" y="175711"/>
                    </a:cubicBezTo>
                    <a:cubicBezTo>
                      <a:pt x="1362809" y="175711"/>
                      <a:pt x="1576038" y="298301"/>
                      <a:pt x="1701950" y="484758"/>
                    </a:cubicBezTo>
                    <a:lnTo>
                      <a:pt x="1743588" y="561505"/>
                    </a:lnTo>
                    <a:lnTo>
                      <a:pt x="2478234" y="216489"/>
                    </a:lnTo>
                    <a:lnTo>
                      <a:pt x="2376855" y="40894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rgbClr val="FFFFFF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6C97E749-695D-48D9-B7D0-B68180E901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86787" y="1715308"/>
                <a:ext cx="1687728" cy="1005812"/>
              </a:xfrm>
              <a:custGeom>
                <a:avLst/>
                <a:gdLst>
                  <a:gd name="connsiteX0" fmla="*/ 1040383 w 2647226"/>
                  <a:gd name="connsiteY0" fmla="*/ 1066674 h 1577631"/>
                  <a:gd name="connsiteX1" fmla="*/ 875596 w 2647226"/>
                  <a:gd name="connsiteY1" fmla="*/ 1352094 h 1577631"/>
                  <a:gd name="connsiteX2" fmla="*/ 924697 w 2647226"/>
                  <a:gd name="connsiteY2" fmla="*/ 1375021 h 1577631"/>
                  <a:gd name="connsiteX3" fmla="*/ 1052790 w 2647226"/>
                  <a:gd name="connsiteY3" fmla="*/ 1407862 h 1577631"/>
                  <a:gd name="connsiteX4" fmla="*/ 1096803 w 2647226"/>
                  <a:gd name="connsiteY4" fmla="*/ 1410640 h 1577631"/>
                  <a:gd name="connsiteX5" fmla="*/ 1096803 w 2647226"/>
                  <a:gd name="connsiteY5" fmla="*/ 1078171 h 1577631"/>
                  <a:gd name="connsiteX6" fmla="*/ 1040665 w 2647226"/>
                  <a:gd name="connsiteY6" fmla="*/ 1066832 h 1577631"/>
                  <a:gd name="connsiteX7" fmla="*/ 1202439 w 2647226"/>
                  <a:gd name="connsiteY7" fmla="*/ 1066172 h 1577631"/>
                  <a:gd name="connsiteX8" fmla="*/ 1201257 w 2647226"/>
                  <a:gd name="connsiteY8" fmla="*/ 1066832 h 1577631"/>
                  <a:gd name="connsiteX9" fmla="*/ 1145847 w 2647226"/>
                  <a:gd name="connsiteY9" fmla="*/ 1078024 h 1577631"/>
                  <a:gd name="connsiteX10" fmla="*/ 1145847 w 2647226"/>
                  <a:gd name="connsiteY10" fmla="*/ 1409654 h 1577631"/>
                  <a:gd name="connsiteX11" fmla="*/ 1228834 w 2647226"/>
                  <a:gd name="connsiteY11" fmla="*/ 1401285 h 1577631"/>
                  <a:gd name="connsiteX12" fmla="*/ 1329307 w 2647226"/>
                  <a:gd name="connsiteY12" fmla="*/ 1370083 h 1577631"/>
                  <a:gd name="connsiteX13" fmla="*/ 1366303 w 2647226"/>
                  <a:gd name="connsiteY13" fmla="*/ 1349993 h 1577631"/>
                  <a:gd name="connsiteX14" fmla="*/ 968697 w 2647226"/>
                  <a:gd name="connsiteY14" fmla="*/ 1015820 h 1577631"/>
                  <a:gd name="connsiteX15" fmla="*/ 667038 w 2647226"/>
                  <a:gd name="connsiteY15" fmla="*/ 1157489 h 1577631"/>
                  <a:gd name="connsiteX16" fmla="*/ 677120 w 2647226"/>
                  <a:gd name="connsiteY16" fmla="*/ 1176071 h 1577631"/>
                  <a:gd name="connsiteX17" fmla="*/ 761069 w 2647226"/>
                  <a:gd name="connsiteY17" fmla="*/ 1273054 h 1577631"/>
                  <a:gd name="connsiteX18" fmla="*/ 834470 w 2647226"/>
                  <a:gd name="connsiteY18" fmla="*/ 1325239 h 1577631"/>
                  <a:gd name="connsiteX19" fmla="*/ 998064 w 2647226"/>
                  <a:gd name="connsiteY19" fmla="*/ 1041885 h 1577631"/>
                  <a:gd name="connsiteX20" fmla="*/ 1284887 w 2647226"/>
                  <a:gd name="connsiteY20" fmla="*/ 1000026 h 1577631"/>
                  <a:gd name="connsiteX21" fmla="*/ 1273658 w 2647226"/>
                  <a:gd name="connsiteY21" fmla="*/ 1015436 h 1577631"/>
                  <a:gd name="connsiteX22" fmla="*/ 1244645 w 2647226"/>
                  <a:gd name="connsiteY22" fmla="*/ 1041187 h 1577631"/>
                  <a:gd name="connsiteX23" fmla="*/ 1409417 w 2647226"/>
                  <a:gd name="connsiteY23" fmla="*/ 1326581 h 1577631"/>
                  <a:gd name="connsiteX24" fmla="*/ 1420227 w 2647226"/>
                  <a:gd name="connsiteY24" fmla="*/ 1320711 h 1577631"/>
                  <a:gd name="connsiteX25" fmla="*/ 1564803 w 2647226"/>
                  <a:gd name="connsiteY25" fmla="*/ 1176071 h 1577631"/>
                  <a:gd name="connsiteX26" fmla="*/ 1570766 w 2647226"/>
                  <a:gd name="connsiteY26" fmla="*/ 1165079 h 1577631"/>
                  <a:gd name="connsiteX27" fmla="*/ 1323403 w 2647226"/>
                  <a:gd name="connsiteY27" fmla="*/ 902114 h 1577631"/>
                  <a:gd name="connsiteX28" fmla="*/ 1317974 w 2647226"/>
                  <a:gd name="connsiteY28" fmla="*/ 938042 h 1577631"/>
                  <a:gd name="connsiteX29" fmla="*/ 1309455 w 2647226"/>
                  <a:gd name="connsiteY29" fmla="*/ 957554 h 1577631"/>
                  <a:gd name="connsiteX30" fmla="*/ 1594173 w 2647226"/>
                  <a:gd name="connsiteY30" fmla="*/ 1121936 h 1577631"/>
                  <a:gd name="connsiteX31" fmla="*/ 1614153 w 2647226"/>
                  <a:gd name="connsiteY31" fmla="*/ 1085109 h 1577631"/>
                  <a:gd name="connsiteX32" fmla="*/ 1645342 w 2647226"/>
                  <a:gd name="connsiteY32" fmla="*/ 984592 h 1577631"/>
                  <a:gd name="connsiteX33" fmla="*/ 1653653 w 2647226"/>
                  <a:gd name="connsiteY33" fmla="*/ 902114 h 1577631"/>
                  <a:gd name="connsiteX34" fmla="*/ 588270 w 2647226"/>
                  <a:gd name="connsiteY34" fmla="*/ 902114 h 1577631"/>
                  <a:gd name="connsiteX35" fmla="*/ 596581 w 2647226"/>
                  <a:gd name="connsiteY35" fmla="*/ 984592 h 1577631"/>
                  <a:gd name="connsiteX36" fmla="*/ 627769 w 2647226"/>
                  <a:gd name="connsiteY36" fmla="*/ 1085109 h 1577631"/>
                  <a:gd name="connsiteX37" fmla="*/ 627953 w 2647226"/>
                  <a:gd name="connsiteY37" fmla="*/ 1085447 h 1577631"/>
                  <a:gd name="connsiteX38" fmla="*/ 927737 w 2647226"/>
                  <a:gd name="connsiteY38" fmla="*/ 944658 h 1577631"/>
                  <a:gd name="connsiteX39" fmla="*/ 923949 w 2647226"/>
                  <a:gd name="connsiteY39" fmla="*/ 938042 h 1577631"/>
                  <a:gd name="connsiteX40" fmla="*/ 918519 w 2647226"/>
                  <a:gd name="connsiteY40" fmla="*/ 902114 h 1577631"/>
                  <a:gd name="connsiteX41" fmla="*/ 1626193 w 2647226"/>
                  <a:gd name="connsiteY41" fmla="*/ 707036 h 1577631"/>
                  <a:gd name="connsiteX42" fmla="*/ 1323122 w 2647226"/>
                  <a:gd name="connsiteY42" fmla="*/ 849369 h 1577631"/>
                  <a:gd name="connsiteX43" fmla="*/ 1323678 w 2647226"/>
                  <a:gd name="connsiteY43" fmla="*/ 853048 h 1577631"/>
                  <a:gd name="connsiteX44" fmla="*/ 1653836 w 2647226"/>
                  <a:gd name="connsiteY44" fmla="*/ 853048 h 1577631"/>
                  <a:gd name="connsiteX45" fmla="*/ 1645342 w 2647226"/>
                  <a:gd name="connsiteY45" fmla="*/ 768751 h 1577631"/>
                  <a:gd name="connsiteX46" fmla="*/ 647432 w 2647226"/>
                  <a:gd name="connsiteY46" fmla="*/ 631991 h 1577631"/>
                  <a:gd name="connsiteX47" fmla="*/ 627769 w 2647226"/>
                  <a:gd name="connsiteY47" fmla="*/ 668233 h 1577631"/>
                  <a:gd name="connsiteX48" fmla="*/ 596581 w 2647226"/>
                  <a:gd name="connsiteY48" fmla="*/ 768751 h 1577631"/>
                  <a:gd name="connsiteX49" fmla="*/ 588087 w 2647226"/>
                  <a:gd name="connsiteY49" fmla="*/ 853048 h 1577631"/>
                  <a:gd name="connsiteX50" fmla="*/ 918244 w 2647226"/>
                  <a:gd name="connsiteY50" fmla="*/ 853048 h 1577631"/>
                  <a:gd name="connsiteX51" fmla="*/ 923949 w 2647226"/>
                  <a:gd name="connsiteY51" fmla="*/ 815300 h 1577631"/>
                  <a:gd name="connsiteX52" fmla="*/ 932200 w 2647226"/>
                  <a:gd name="connsiteY52" fmla="*/ 796402 h 1577631"/>
                  <a:gd name="connsiteX53" fmla="*/ 1408594 w 2647226"/>
                  <a:gd name="connsiteY53" fmla="*/ 428915 h 1577631"/>
                  <a:gd name="connsiteX54" fmla="*/ 1244922 w 2647226"/>
                  <a:gd name="connsiteY54" fmla="*/ 712402 h 1577631"/>
                  <a:gd name="connsiteX55" fmla="*/ 1273658 w 2647226"/>
                  <a:gd name="connsiteY55" fmla="*/ 737907 h 1577631"/>
                  <a:gd name="connsiteX56" fmla="*/ 1293646 w 2647226"/>
                  <a:gd name="connsiteY56" fmla="*/ 772814 h 1577631"/>
                  <a:gd name="connsiteX57" fmla="*/ 1594290 w 2647226"/>
                  <a:gd name="connsiteY57" fmla="*/ 631621 h 1577631"/>
                  <a:gd name="connsiteX58" fmla="*/ 1564803 w 2647226"/>
                  <a:gd name="connsiteY58" fmla="*/ 577272 h 1577631"/>
                  <a:gd name="connsiteX59" fmla="*/ 1480855 w 2647226"/>
                  <a:gd name="connsiteY59" fmla="*/ 480290 h 1577631"/>
                  <a:gd name="connsiteX60" fmla="*/ 833091 w 2647226"/>
                  <a:gd name="connsiteY60" fmla="*/ 426444 h 1577631"/>
                  <a:gd name="connsiteX61" fmla="*/ 821695 w 2647226"/>
                  <a:gd name="connsiteY61" fmla="*/ 432632 h 1577631"/>
                  <a:gd name="connsiteX62" fmla="*/ 677120 w 2647226"/>
                  <a:gd name="connsiteY62" fmla="*/ 577272 h 1577631"/>
                  <a:gd name="connsiteX63" fmla="*/ 670839 w 2647226"/>
                  <a:gd name="connsiteY63" fmla="*/ 588848 h 1577631"/>
                  <a:gd name="connsiteX64" fmla="*/ 956642 w 2647226"/>
                  <a:gd name="connsiteY64" fmla="*/ 753857 h 1577631"/>
                  <a:gd name="connsiteX65" fmla="*/ 968264 w 2647226"/>
                  <a:gd name="connsiteY65" fmla="*/ 737907 h 1577631"/>
                  <a:gd name="connsiteX66" fmla="*/ 997787 w 2647226"/>
                  <a:gd name="connsiteY66" fmla="*/ 711704 h 1577631"/>
                  <a:gd name="connsiteX67" fmla="*/ 1096803 w 2647226"/>
                  <a:gd name="connsiteY67" fmla="*/ 343615 h 1577631"/>
                  <a:gd name="connsiteX68" fmla="*/ 1013089 w 2647226"/>
                  <a:gd name="connsiteY68" fmla="*/ 352058 h 1577631"/>
                  <a:gd name="connsiteX69" fmla="*/ 912616 w 2647226"/>
                  <a:gd name="connsiteY69" fmla="*/ 383260 h 1577631"/>
                  <a:gd name="connsiteX70" fmla="*/ 876205 w 2647226"/>
                  <a:gd name="connsiteY70" fmla="*/ 403032 h 1577631"/>
                  <a:gd name="connsiteX71" fmla="*/ 1040066 w 2647226"/>
                  <a:gd name="connsiteY71" fmla="*/ 686846 h 1577631"/>
                  <a:gd name="connsiteX72" fmla="*/ 1040665 w 2647226"/>
                  <a:gd name="connsiteY72" fmla="*/ 686511 h 1577631"/>
                  <a:gd name="connsiteX73" fmla="*/ 1096803 w 2647226"/>
                  <a:gd name="connsiteY73" fmla="*/ 675172 h 1577631"/>
                  <a:gd name="connsiteX74" fmla="*/ 1145847 w 2647226"/>
                  <a:gd name="connsiteY74" fmla="*/ 342749 h 1577631"/>
                  <a:gd name="connsiteX75" fmla="*/ 1145847 w 2647226"/>
                  <a:gd name="connsiteY75" fmla="*/ 675319 h 1577631"/>
                  <a:gd name="connsiteX76" fmla="*/ 1201257 w 2647226"/>
                  <a:gd name="connsiteY76" fmla="*/ 686511 h 1577631"/>
                  <a:gd name="connsiteX77" fmla="*/ 1202756 w 2647226"/>
                  <a:gd name="connsiteY77" fmla="*/ 687348 h 1577631"/>
                  <a:gd name="connsiteX78" fmla="*/ 1367595 w 2647226"/>
                  <a:gd name="connsiteY78" fmla="*/ 401840 h 1577631"/>
                  <a:gd name="connsiteX79" fmla="*/ 1317226 w 2647226"/>
                  <a:gd name="connsiteY79" fmla="*/ 378322 h 1577631"/>
                  <a:gd name="connsiteX80" fmla="*/ 1189133 w 2647226"/>
                  <a:gd name="connsiteY80" fmla="*/ 345481 h 1577631"/>
                  <a:gd name="connsiteX81" fmla="*/ 2447686 w 2647226"/>
                  <a:gd name="connsiteY81" fmla="*/ 0 h 1577631"/>
                  <a:gd name="connsiteX82" fmla="*/ 2552531 w 2647226"/>
                  <a:gd name="connsiteY82" fmla="*/ 181597 h 1577631"/>
                  <a:gd name="connsiteX83" fmla="*/ 2612444 w 2647226"/>
                  <a:gd name="connsiteY83" fmla="*/ 153459 h 1577631"/>
                  <a:gd name="connsiteX84" fmla="*/ 2647226 w 2647226"/>
                  <a:gd name="connsiteY84" fmla="*/ 227522 h 1577631"/>
                  <a:gd name="connsiteX85" fmla="*/ 1776649 w 2647226"/>
                  <a:gd name="connsiteY85" fmla="*/ 636377 h 1577631"/>
                  <a:gd name="connsiteX86" fmla="*/ 1807374 w 2647226"/>
                  <a:gd name="connsiteY86" fmla="*/ 735403 h 1577631"/>
                  <a:gd name="connsiteX87" fmla="*/ 1821609 w 2647226"/>
                  <a:gd name="connsiteY87" fmla="*/ 876671 h 1577631"/>
                  <a:gd name="connsiteX88" fmla="*/ 1120961 w 2647226"/>
                  <a:gd name="connsiteY88" fmla="*/ 1577631 h 1577631"/>
                  <a:gd name="connsiteX89" fmla="*/ 539973 w 2647226"/>
                  <a:gd name="connsiteY89" fmla="*/ 1268585 h 1577631"/>
                  <a:gd name="connsiteX90" fmla="*/ 517740 w 2647226"/>
                  <a:gd name="connsiteY90" fmla="*/ 1227605 h 1577631"/>
                  <a:gd name="connsiteX91" fmla="*/ 34782 w 2647226"/>
                  <a:gd name="connsiteY91" fmla="*/ 1454419 h 1577631"/>
                  <a:gd name="connsiteX92" fmla="*/ 0 w 2647226"/>
                  <a:gd name="connsiteY92" fmla="*/ 1380356 h 1577631"/>
                  <a:gd name="connsiteX93" fmla="*/ 478654 w 2647226"/>
                  <a:gd name="connsiteY93" fmla="*/ 1155563 h 1577631"/>
                  <a:gd name="connsiteX94" fmla="*/ 475374 w 2647226"/>
                  <a:gd name="connsiteY94" fmla="*/ 1149517 h 1577631"/>
                  <a:gd name="connsiteX95" fmla="*/ 420313 w 2647226"/>
                  <a:gd name="connsiteY95" fmla="*/ 876671 h 1577631"/>
                  <a:gd name="connsiteX96" fmla="*/ 1120961 w 2647226"/>
                  <a:gd name="connsiteY96" fmla="*/ 175711 h 1577631"/>
                  <a:gd name="connsiteX97" fmla="*/ 1701950 w 2647226"/>
                  <a:gd name="connsiteY97" fmla="*/ 484758 h 1577631"/>
                  <a:gd name="connsiteX98" fmla="*/ 1743588 w 2647226"/>
                  <a:gd name="connsiteY98" fmla="*/ 561505 h 1577631"/>
                  <a:gd name="connsiteX99" fmla="*/ 2478234 w 2647226"/>
                  <a:gd name="connsiteY99" fmla="*/ 216489 h 1577631"/>
                  <a:gd name="connsiteX100" fmla="*/ 2376855 w 2647226"/>
                  <a:gd name="connsiteY100" fmla="*/ 40894 h 157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647226" h="1577631">
                    <a:moveTo>
                      <a:pt x="1040383" y="1066674"/>
                    </a:moveTo>
                    <a:lnTo>
                      <a:pt x="875596" y="1352094"/>
                    </a:lnTo>
                    <a:lnTo>
                      <a:pt x="924697" y="1375021"/>
                    </a:lnTo>
                    <a:cubicBezTo>
                      <a:pt x="965211" y="1391003"/>
                      <a:pt x="1008142" y="1402184"/>
                      <a:pt x="1052790" y="1407862"/>
                    </a:cubicBezTo>
                    <a:lnTo>
                      <a:pt x="1096803" y="1410640"/>
                    </a:lnTo>
                    <a:lnTo>
                      <a:pt x="1096803" y="1078171"/>
                    </a:lnTo>
                    <a:lnTo>
                      <a:pt x="1040665" y="1066832"/>
                    </a:lnTo>
                    <a:close/>
                    <a:moveTo>
                      <a:pt x="1202439" y="1066172"/>
                    </a:moveTo>
                    <a:lnTo>
                      <a:pt x="1201257" y="1066832"/>
                    </a:lnTo>
                    <a:lnTo>
                      <a:pt x="1145847" y="1078024"/>
                    </a:lnTo>
                    <a:lnTo>
                      <a:pt x="1145847" y="1409654"/>
                    </a:lnTo>
                    <a:lnTo>
                      <a:pt x="1228834" y="1401285"/>
                    </a:lnTo>
                    <a:cubicBezTo>
                      <a:pt x="1263678" y="1394152"/>
                      <a:pt x="1297288" y="1383631"/>
                      <a:pt x="1329307" y="1370083"/>
                    </a:cubicBezTo>
                    <a:lnTo>
                      <a:pt x="1366303" y="1349993"/>
                    </a:lnTo>
                    <a:close/>
                    <a:moveTo>
                      <a:pt x="968697" y="1015820"/>
                    </a:moveTo>
                    <a:lnTo>
                      <a:pt x="667038" y="1157489"/>
                    </a:lnTo>
                    <a:lnTo>
                      <a:pt x="677120" y="1176071"/>
                    </a:lnTo>
                    <a:cubicBezTo>
                      <a:pt x="701168" y="1211682"/>
                      <a:pt x="729384" y="1244243"/>
                      <a:pt x="761069" y="1273054"/>
                    </a:cubicBezTo>
                    <a:lnTo>
                      <a:pt x="834470" y="1325239"/>
                    </a:lnTo>
                    <a:lnTo>
                      <a:pt x="998064" y="1041885"/>
                    </a:lnTo>
                    <a:close/>
                    <a:moveTo>
                      <a:pt x="1284887" y="1000026"/>
                    </a:moveTo>
                    <a:lnTo>
                      <a:pt x="1273658" y="1015436"/>
                    </a:lnTo>
                    <a:lnTo>
                      <a:pt x="1244645" y="1041187"/>
                    </a:lnTo>
                    <a:lnTo>
                      <a:pt x="1409417" y="1326581"/>
                    </a:lnTo>
                    <a:lnTo>
                      <a:pt x="1420227" y="1320711"/>
                    </a:lnTo>
                    <a:cubicBezTo>
                      <a:pt x="1477179" y="1282218"/>
                      <a:pt x="1526327" y="1233047"/>
                      <a:pt x="1564803" y="1176071"/>
                    </a:cubicBezTo>
                    <a:lnTo>
                      <a:pt x="1570766" y="1165079"/>
                    </a:lnTo>
                    <a:close/>
                    <a:moveTo>
                      <a:pt x="1323403" y="902114"/>
                    </a:moveTo>
                    <a:lnTo>
                      <a:pt x="1317974" y="938042"/>
                    </a:lnTo>
                    <a:lnTo>
                      <a:pt x="1309455" y="957554"/>
                    </a:lnTo>
                    <a:lnTo>
                      <a:pt x="1594173" y="1121936"/>
                    </a:lnTo>
                    <a:lnTo>
                      <a:pt x="1614153" y="1085109"/>
                    </a:lnTo>
                    <a:cubicBezTo>
                      <a:pt x="1627696" y="1053077"/>
                      <a:pt x="1638212" y="1019451"/>
                      <a:pt x="1645342" y="984592"/>
                    </a:cubicBezTo>
                    <a:lnTo>
                      <a:pt x="1653653" y="902114"/>
                    </a:lnTo>
                    <a:close/>
                    <a:moveTo>
                      <a:pt x="588270" y="902114"/>
                    </a:moveTo>
                    <a:lnTo>
                      <a:pt x="596581" y="984592"/>
                    </a:lnTo>
                    <a:cubicBezTo>
                      <a:pt x="603711" y="1019452"/>
                      <a:pt x="614227" y="1053077"/>
                      <a:pt x="627769" y="1085109"/>
                    </a:cubicBezTo>
                    <a:lnTo>
                      <a:pt x="627953" y="1085447"/>
                    </a:lnTo>
                    <a:lnTo>
                      <a:pt x="927737" y="944658"/>
                    </a:lnTo>
                    <a:lnTo>
                      <a:pt x="923949" y="938042"/>
                    </a:lnTo>
                    <a:lnTo>
                      <a:pt x="918519" y="902114"/>
                    </a:lnTo>
                    <a:close/>
                    <a:moveTo>
                      <a:pt x="1626193" y="707036"/>
                    </a:moveTo>
                    <a:lnTo>
                      <a:pt x="1323122" y="849369"/>
                    </a:lnTo>
                    <a:lnTo>
                      <a:pt x="1323678" y="853048"/>
                    </a:lnTo>
                    <a:lnTo>
                      <a:pt x="1653836" y="853048"/>
                    </a:lnTo>
                    <a:lnTo>
                      <a:pt x="1645342" y="768751"/>
                    </a:lnTo>
                    <a:close/>
                    <a:moveTo>
                      <a:pt x="647432" y="631991"/>
                    </a:moveTo>
                    <a:lnTo>
                      <a:pt x="627769" y="668233"/>
                    </a:lnTo>
                    <a:cubicBezTo>
                      <a:pt x="614227" y="700266"/>
                      <a:pt x="603711" y="733891"/>
                      <a:pt x="596581" y="768751"/>
                    </a:cubicBezTo>
                    <a:lnTo>
                      <a:pt x="588087" y="853048"/>
                    </a:lnTo>
                    <a:lnTo>
                      <a:pt x="918244" y="853048"/>
                    </a:lnTo>
                    <a:lnTo>
                      <a:pt x="923949" y="815300"/>
                    </a:lnTo>
                    <a:lnTo>
                      <a:pt x="932200" y="796402"/>
                    </a:lnTo>
                    <a:close/>
                    <a:moveTo>
                      <a:pt x="1408594" y="428915"/>
                    </a:moveTo>
                    <a:lnTo>
                      <a:pt x="1244922" y="712402"/>
                    </a:lnTo>
                    <a:lnTo>
                      <a:pt x="1273658" y="737907"/>
                    </a:lnTo>
                    <a:lnTo>
                      <a:pt x="1293646" y="772814"/>
                    </a:lnTo>
                    <a:lnTo>
                      <a:pt x="1594290" y="631621"/>
                    </a:lnTo>
                    <a:lnTo>
                      <a:pt x="1564803" y="577272"/>
                    </a:lnTo>
                    <a:cubicBezTo>
                      <a:pt x="1540756" y="541662"/>
                      <a:pt x="1512540" y="509101"/>
                      <a:pt x="1480855" y="480290"/>
                    </a:cubicBezTo>
                    <a:close/>
                    <a:moveTo>
                      <a:pt x="833091" y="426444"/>
                    </a:moveTo>
                    <a:lnTo>
                      <a:pt x="821695" y="432632"/>
                    </a:lnTo>
                    <a:cubicBezTo>
                      <a:pt x="764744" y="471125"/>
                      <a:pt x="715595" y="520295"/>
                      <a:pt x="677120" y="577272"/>
                    </a:cubicBezTo>
                    <a:lnTo>
                      <a:pt x="670839" y="588848"/>
                    </a:lnTo>
                    <a:lnTo>
                      <a:pt x="956642" y="753857"/>
                    </a:lnTo>
                    <a:lnTo>
                      <a:pt x="968264" y="737907"/>
                    </a:lnTo>
                    <a:lnTo>
                      <a:pt x="997787" y="711704"/>
                    </a:lnTo>
                    <a:close/>
                    <a:moveTo>
                      <a:pt x="1096803" y="343615"/>
                    </a:moveTo>
                    <a:lnTo>
                      <a:pt x="1013089" y="352058"/>
                    </a:lnTo>
                    <a:cubicBezTo>
                      <a:pt x="978245" y="359191"/>
                      <a:pt x="944634" y="369711"/>
                      <a:pt x="912616" y="383260"/>
                    </a:cubicBezTo>
                    <a:lnTo>
                      <a:pt x="876205" y="403032"/>
                    </a:lnTo>
                    <a:lnTo>
                      <a:pt x="1040066" y="686846"/>
                    </a:lnTo>
                    <a:lnTo>
                      <a:pt x="1040665" y="686511"/>
                    </a:lnTo>
                    <a:lnTo>
                      <a:pt x="1096803" y="675172"/>
                    </a:lnTo>
                    <a:close/>
                    <a:moveTo>
                      <a:pt x="1145847" y="342749"/>
                    </a:moveTo>
                    <a:lnTo>
                      <a:pt x="1145847" y="675319"/>
                    </a:lnTo>
                    <a:lnTo>
                      <a:pt x="1201257" y="686511"/>
                    </a:lnTo>
                    <a:lnTo>
                      <a:pt x="1202756" y="687348"/>
                    </a:lnTo>
                    <a:lnTo>
                      <a:pt x="1367595" y="401840"/>
                    </a:lnTo>
                    <a:lnTo>
                      <a:pt x="1317226" y="378322"/>
                    </a:lnTo>
                    <a:cubicBezTo>
                      <a:pt x="1276712" y="362339"/>
                      <a:pt x="1233781" y="351159"/>
                      <a:pt x="1189133" y="345481"/>
                    </a:cubicBezTo>
                    <a:close/>
                    <a:moveTo>
                      <a:pt x="2447686" y="0"/>
                    </a:moveTo>
                    <a:lnTo>
                      <a:pt x="2552531" y="181597"/>
                    </a:lnTo>
                    <a:lnTo>
                      <a:pt x="2612444" y="153459"/>
                    </a:lnTo>
                    <a:lnTo>
                      <a:pt x="2647226" y="227522"/>
                    </a:lnTo>
                    <a:lnTo>
                      <a:pt x="1776649" y="636377"/>
                    </a:lnTo>
                    <a:lnTo>
                      <a:pt x="1807374" y="735403"/>
                    </a:lnTo>
                    <a:cubicBezTo>
                      <a:pt x="1816708" y="781034"/>
                      <a:pt x="1821609" y="828280"/>
                      <a:pt x="1821609" y="876671"/>
                    </a:cubicBezTo>
                    <a:cubicBezTo>
                      <a:pt x="1821609" y="1263801"/>
                      <a:pt x="1507918" y="1577631"/>
                      <a:pt x="1120961" y="1577631"/>
                    </a:cubicBezTo>
                    <a:cubicBezTo>
                      <a:pt x="879113" y="1577631"/>
                      <a:pt x="665885" y="1455041"/>
                      <a:pt x="539973" y="1268585"/>
                    </a:cubicBezTo>
                    <a:lnTo>
                      <a:pt x="517740" y="1227605"/>
                    </a:lnTo>
                    <a:lnTo>
                      <a:pt x="34782" y="1454419"/>
                    </a:lnTo>
                    <a:lnTo>
                      <a:pt x="0" y="1380356"/>
                    </a:lnTo>
                    <a:lnTo>
                      <a:pt x="478654" y="1155563"/>
                    </a:lnTo>
                    <a:lnTo>
                      <a:pt x="475374" y="1149517"/>
                    </a:lnTo>
                    <a:cubicBezTo>
                      <a:pt x="439919" y="1065655"/>
                      <a:pt x="420313" y="973454"/>
                      <a:pt x="420313" y="876671"/>
                    </a:cubicBezTo>
                    <a:cubicBezTo>
                      <a:pt x="420313" y="489541"/>
                      <a:pt x="734004" y="175711"/>
                      <a:pt x="1120961" y="175711"/>
                    </a:cubicBezTo>
                    <a:cubicBezTo>
                      <a:pt x="1362809" y="175711"/>
                      <a:pt x="1576038" y="298301"/>
                      <a:pt x="1701950" y="484758"/>
                    </a:cubicBezTo>
                    <a:lnTo>
                      <a:pt x="1743588" y="561505"/>
                    </a:lnTo>
                    <a:lnTo>
                      <a:pt x="2478234" y="216489"/>
                    </a:lnTo>
                    <a:lnTo>
                      <a:pt x="2376855" y="40894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CF51EF3-25B1-468A-A3A0-22B10212BF16}"/>
              </a:ext>
            </a:extLst>
          </p:cNvPr>
          <p:cNvGrpSpPr/>
          <p:nvPr/>
        </p:nvGrpSpPr>
        <p:grpSpPr>
          <a:xfrm>
            <a:off x="3559783" y="3733800"/>
            <a:ext cx="2721938" cy="2721938"/>
            <a:chOff x="3559783" y="3733800"/>
            <a:chExt cx="2721938" cy="2721938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5175BDD3-77F5-42EB-83DC-F72C26DB6593}"/>
                </a:ext>
              </a:extLst>
            </p:cNvPr>
            <p:cNvGrpSpPr/>
            <p:nvPr/>
          </p:nvGrpSpPr>
          <p:grpSpPr>
            <a:xfrm>
              <a:off x="3559783" y="3733800"/>
              <a:ext cx="2721938" cy="2721938"/>
              <a:chOff x="676883" y="857250"/>
              <a:chExt cx="2721938" cy="2721938"/>
            </a:xfrm>
          </p:grpSpPr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86C74315-B478-43E4-91F5-9E27A3AC22B4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0A0BBBED-08DB-4BC1-AA44-DB3DCDE5407F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&quot;禁止&quot;マーク 25">
                  <a:extLst>
                    <a:ext uri="{FF2B5EF4-FFF2-40B4-BE49-F238E27FC236}">
                      <a16:creationId xmlns:a16="http://schemas.microsoft.com/office/drawing/2014/main" id="{869D17FA-4D7F-47CE-A568-159518CB7636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" name="円: 塗りつぶしなし 23">
                <a:extLst>
                  <a:ext uri="{FF2B5EF4-FFF2-40B4-BE49-F238E27FC236}">
                    <a16:creationId xmlns:a16="http://schemas.microsoft.com/office/drawing/2014/main" id="{1ADBF262-275F-4C50-A6BF-DC120114DB34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7C134DA7-43E8-41AE-8B0C-F47ED303B7D0}"/>
                </a:ext>
              </a:extLst>
            </p:cNvPr>
            <p:cNvSpPr txBox="1"/>
            <p:nvPr/>
          </p:nvSpPr>
          <p:spPr>
            <a:xfrm>
              <a:off x="4174565" y="5551318"/>
              <a:ext cx="1492374" cy="3941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通行止め</a:t>
              </a: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B140A3DE-A55D-4A5B-8611-7345E46C00A6}"/>
                </a:ext>
              </a:extLst>
            </p:cNvPr>
            <p:cNvSpPr txBox="1"/>
            <p:nvPr/>
          </p:nvSpPr>
          <p:spPr>
            <a:xfrm>
              <a:off x="4174565" y="5551318"/>
              <a:ext cx="1492374" cy="3941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38100">
                    <a:noFill/>
                  </a:ln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通行止め</a:t>
              </a:r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C0623475-C65A-4B82-95B7-597D51A8A279}"/>
                </a:ext>
              </a:extLst>
            </p:cNvPr>
            <p:cNvGrpSpPr/>
            <p:nvPr/>
          </p:nvGrpSpPr>
          <p:grpSpPr>
            <a:xfrm>
              <a:off x="4166815" y="4163814"/>
              <a:ext cx="1556336" cy="1277268"/>
              <a:chOff x="4166815" y="1496814"/>
              <a:chExt cx="1556336" cy="1277268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B681C7AA-2FF0-49B1-B314-011932CF07CB}"/>
                  </a:ext>
                </a:extLst>
              </p:cNvPr>
              <p:cNvSpPr/>
              <p:nvPr/>
            </p:nvSpPr>
            <p:spPr>
              <a:xfrm>
                <a:off x="4166815" y="1496814"/>
                <a:ext cx="1556336" cy="1277268"/>
              </a:xfrm>
              <a:custGeom>
                <a:avLst/>
                <a:gdLst>
                  <a:gd name="connsiteX0" fmla="*/ 105788 w 2147387"/>
                  <a:gd name="connsiteY0" fmla="*/ 1485603 h 1762339"/>
                  <a:gd name="connsiteX1" fmla="*/ 113083 w 2147387"/>
                  <a:gd name="connsiteY1" fmla="*/ 1509104 h 1762339"/>
                  <a:gd name="connsiteX2" fmla="*/ 355747 w 2147387"/>
                  <a:gd name="connsiteY2" fmla="*/ 1669952 h 1762339"/>
                  <a:gd name="connsiteX3" fmla="*/ 598411 w 2147387"/>
                  <a:gd name="connsiteY3" fmla="*/ 1509104 h 1762339"/>
                  <a:gd name="connsiteX4" fmla="*/ 605428 w 2147387"/>
                  <a:gd name="connsiteY4" fmla="*/ 1486498 h 1762339"/>
                  <a:gd name="connsiteX5" fmla="*/ 295102 w 2147387"/>
                  <a:gd name="connsiteY5" fmla="*/ 1486498 h 1762339"/>
                  <a:gd name="connsiteX6" fmla="*/ 295102 w 2147387"/>
                  <a:gd name="connsiteY6" fmla="*/ 1485603 h 1762339"/>
                  <a:gd name="connsiteX7" fmla="*/ 1791640 w 2147387"/>
                  <a:gd name="connsiteY7" fmla="*/ 1143232 h 1762339"/>
                  <a:gd name="connsiteX8" fmla="*/ 1743492 w 2147387"/>
                  <a:gd name="connsiteY8" fmla="*/ 1148086 h 1762339"/>
                  <a:gd name="connsiteX9" fmla="*/ 1811452 w 2147387"/>
                  <a:gd name="connsiteY9" fmla="*/ 1328412 h 1762339"/>
                  <a:gd name="connsiteX10" fmla="*/ 1822621 w 2147387"/>
                  <a:gd name="connsiteY10" fmla="*/ 1330667 h 1762339"/>
                  <a:gd name="connsiteX11" fmla="*/ 1872947 w 2147387"/>
                  <a:gd name="connsiteY11" fmla="*/ 1406592 h 1762339"/>
                  <a:gd name="connsiteX12" fmla="*/ 1790546 w 2147387"/>
                  <a:gd name="connsiteY12" fmla="*/ 1488993 h 1762339"/>
                  <a:gd name="connsiteX13" fmla="*/ 1708145 w 2147387"/>
                  <a:gd name="connsiteY13" fmla="*/ 1406592 h 1762339"/>
                  <a:gd name="connsiteX14" fmla="*/ 1714621 w 2147387"/>
                  <a:gd name="connsiteY14" fmla="*/ 1374518 h 1762339"/>
                  <a:gd name="connsiteX15" fmla="*/ 1726157 w 2147387"/>
                  <a:gd name="connsiteY15" fmla="*/ 1357407 h 1762339"/>
                  <a:gd name="connsiteX16" fmla="*/ 1659335 w 2147387"/>
                  <a:gd name="connsiteY16" fmla="*/ 1180100 h 1762339"/>
                  <a:gd name="connsiteX17" fmla="*/ 1644393 w 2147387"/>
                  <a:gd name="connsiteY17" fmla="*/ 1188210 h 1762339"/>
                  <a:gd name="connsiteX18" fmla="*/ 1528280 w 2147387"/>
                  <a:gd name="connsiteY18" fmla="*/ 1406592 h 1762339"/>
                  <a:gd name="connsiteX19" fmla="*/ 1791640 w 2147387"/>
                  <a:gd name="connsiteY19" fmla="*/ 1669952 h 1762339"/>
                  <a:gd name="connsiteX20" fmla="*/ 2055000 w 2147387"/>
                  <a:gd name="connsiteY20" fmla="*/ 1406592 h 1762339"/>
                  <a:gd name="connsiteX21" fmla="*/ 1791640 w 2147387"/>
                  <a:gd name="connsiteY21" fmla="*/ 1143232 h 1762339"/>
                  <a:gd name="connsiteX22" fmla="*/ 355747 w 2147387"/>
                  <a:gd name="connsiteY22" fmla="*/ 1143232 h 1762339"/>
                  <a:gd name="connsiteX23" fmla="*/ 92387 w 2147387"/>
                  <a:gd name="connsiteY23" fmla="*/ 1406592 h 1762339"/>
                  <a:gd name="connsiteX24" fmla="*/ 92584 w 2147387"/>
                  <a:gd name="connsiteY24" fmla="*/ 1408546 h 1762339"/>
                  <a:gd name="connsiteX25" fmla="*/ 247936 w 2147387"/>
                  <a:gd name="connsiteY25" fmla="*/ 1408546 h 1762339"/>
                  <a:gd name="connsiteX26" fmla="*/ 320391 w 2147387"/>
                  <a:gd name="connsiteY26" fmla="*/ 1301675 h 1762339"/>
                  <a:gd name="connsiteX27" fmla="*/ 320621 w 2147387"/>
                  <a:gd name="connsiteY27" fmla="*/ 1302014 h 1762339"/>
                  <a:gd name="connsiteX28" fmla="*/ 328848 w 2147387"/>
                  <a:gd name="connsiteY28" fmla="*/ 1289810 h 1762339"/>
                  <a:gd name="connsiteX29" fmla="*/ 410319 w 2147387"/>
                  <a:gd name="connsiteY29" fmla="*/ 1256064 h 1762339"/>
                  <a:gd name="connsiteX30" fmla="*/ 566037 w 2147387"/>
                  <a:gd name="connsiteY30" fmla="*/ 1256064 h 1762339"/>
                  <a:gd name="connsiteX31" fmla="*/ 541971 w 2147387"/>
                  <a:gd name="connsiteY31" fmla="*/ 1220369 h 1762339"/>
                  <a:gd name="connsiteX32" fmla="*/ 355747 w 2147387"/>
                  <a:gd name="connsiteY32" fmla="*/ 1143232 h 1762339"/>
                  <a:gd name="connsiteX33" fmla="*/ 932817 w 2147387"/>
                  <a:gd name="connsiteY33" fmla="*/ 1050832 h 1762339"/>
                  <a:gd name="connsiteX34" fmla="*/ 860230 w 2147387"/>
                  <a:gd name="connsiteY34" fmla="*/ 1167058 h 1762339"/>
                  <a:gd name="connsiteX35" fmla="*/ 860230 w 2147387"/>
                  <a:gd name="connsiteY35" fmla="*/ 1256064 h 1762339"/>
                  <a:gd name="connsiteX36" fmla="*/ 920293 w 2147387"/>
                  <a:gd name="connsiteY36" fmla="*/ 1256064 h 1762339"/>
                  <a:gd name="connsiteX37" fmla="*/ 1048466 w 2147387"/>
                  <a:gd name="connsiteY37" fmla="*/ 1050832 h 1762339"/>
                  <a:gd name="connsiteX38" fmla="*/ 1730059 w 2147387"/>
                  <a:gd name="connsiteY38" fmla="*/ 770224 h 1762339"/>
                  <a:gd name="connsiteX39" fmla="*/ 1786793 w 2147387"/>
                  <a:gd name="connsiteY39" fmla="*/ 907190 h 1762339"/>
                  <a:gd name="connsiteX40" fmla="*/ 1689943 w 2147387"/>
                  <a:gd name="connsiteY40" fmla="*/ 919941 h 1762339"/>
                  <a:gd name="connsiteX41" fmla="*/ 1652560 w 2147387"/>
                  <a:gd name="connsiteY41" fmla="*/ 829691 h 1762339"/>
                  <a:gd name="connsiteX42" fmla="*/ 1730059 w 2147387"/>
                  <a:gd name="connsiteY42" fmla="*/ 770224 h 1762339"/>
                  <a:gd name="connsiteX43" fmla="*/ 1133039 w 2147387"/>
                  <a:gd name="connsiteY43" fmla="*/ 1347 h 1762339"/>
                  <a:gd name="connsiteX44" fmla="*/ 1189352 w 2147387"/>
                  <a:gd name="connsiteY44" fmla="*/ 4876 h 1762339"/>
                  <a:gd name="connsiteX45" fmla="*/ 1293353 w 2147387"/>
                  <a:gd name="connsiteY45" fmla="*/ 122586 h 1762339"/>
                  <a:gd name="connsiteX46" fmla="*/ 1291510 w 2147387"/>
                  <a:gd name="connsiteY46" fmla="*/ 151990 h 1762339"/>
                  <a:gd name="connsiteX47" fmla="*/ 1271534 w 2147387"/>
                  <a:gd name="connsiteY47" fmla="*/ 146638 h 1762339"/>
                  <a:gd name="connsiteX48" fmla="*/ 1269637 w 2147387"/>
                  <a:gd name="connsiteY48" fmla="*/ 176898 h 1762339"/>
                  <a:gd name="connsiteX49" fmla="*/ 1259986 w 2147387"/>
                  <a:gd name="connsiteY49" fmla="*/ 212917 h 1762339"/>
                  <a:gd name="connsiteX50" fmla="*/ 1158858 w 2147387"/>
                  <a:gd name="connsiteY50" fmla="*/ 302269 h 1762339"/>
                  <a:gd name="connsiteX51" fmla="*/ 1120417 w 2147387"/>
                  <a:gd name="connsiteY51" fmla="*/ 299860 h 1762339"/>
                  <a:gd name="connsiteX52" fmla="*/ 1112604 w 2147387"/>
                  <a:gd name="connsiteY52" fmla="*/ 327174 h 1762339"/>
                  <a:gd name="connsiteX53" fmla="*/ 1133104 w 2147387"/>
                  <a:gd name="connsiteY53" fmla="*/ 345256 h 1762339"/>
                  <a:gd name="connsiteX54" fmla="*/ 1155771 w 2147387"/>
                  <a:gd name="connsiteY54" fmla="*/ 391708 h 1762339"/>
                  <a:gd name="connsiteX55" fmla="*/ 1155893 w 2147387"/>
                  <a:gd name="connsiteY55" fmla="*/ 393447 h 1762339"/>
                  <a:gd name="connsiteX56" fmla="*/ 1161969 w 2147387"/>
                  <a:gd name="connsiteY56" fmla="*/ 401366 h 1762339"/>
                  <a:gd name="connsiteX57" fmla="*/ 1203103 w 2147387"/>
                  <a:gd name="connsiteY57" fmla="*/ 554880 h 1762339"/>
                  <a:gd name="connsiteX58" fmla="*/ 1205618 w 2147387"/>
                  <a:gd name="connsiteY58" fmla="*/ 555211 h 1762339"/>
                  <a:gd name="connsiteX59" fmla="*/ 1327921 w 2147387"/>
                  <a:gd name="connsiteY59" fmla="*/ 625823 h 1762339"/>
                  <a:gd name="connsiteX60" fmla="*/ 1344399 w 2147387"/>
                  <a:gd name="connsiteY60" fmla="*/ 687321 h 1762339"/>
                  <a:gd name="connsiteX61" fmla="*/ 1282901 w 2147387"/>
                  <a:gd name="connsiteY61" fmla="*/ 703799 h 1762339"/>
                  <a:gd name="connsiteX62" fmla="*/ 1160598 w 2147387"/>
                  <a:gd name="connsiteY62" fmla="*/ 633188 h 1762339"/>
                  <a:gd name="connsiteX63" fmla="*/ 1160196 w 2147387"/>
                  <a:gd name="connsiteY63" fmla="*/ 632665 h 1762339"/>
                  <a:gd name="connsiteX64" fmla="*/ 1144859 w 2147387"/>
                  <a:gd name="connsiteY64" fmla="*/ 627387 h 1762339"/>
                  <a:gd name="connsiteX65" fmla="*/ 1124382 w 2147387"/>
                  <a:gd name="connsiteY65" fmla="*/ 600701 h 1762339"/>
                  <a:gd name="connsiteX66" fmla="*/ 1110538 w 2147387"/>
                  <a:gd name="connsiteY66" fmla="*/ 549035 h 1762339"/>
                  <a:gd name="connsiteX67" fmla="*/ 987903 w 2147387"/>
                  <a:gd name="connsiteY67" fmla="*/ 761446 h 1762339"/>
                  <a:gd name="connsiteX68" fmla="*/ 1117770 w 2147387"/>
                  <a:gd name="connsiteY68" fmla="*/ 836425 h 1762339"/>
                  <a:gd name="connsiteX69" fmla="*/ 1119071 w 2147387"/>
                  <a:gd name="connsiteY69" fmla="*/ 837572 h 1762339"/>
                  <a:gd name="connsiteX70" fmla="*/ 1169992 w 2147387"/>
                  <a:gd name="connsiteY70" fmla="*/ 822100 h 1762339"/>
                  <a:gd name="connsiteX71" fmla="*/ 1319924 w 2147387"/>
                  <a:gd name="connsiteY71" fmla="*/ 806787 h 1762339"/>
                  <a:gd name="connsiteX72" fmla="*/ 1526851 w 2147387"/>
                  <a:gd name="connsiteY72" fmla="*/ 839417 h 1762339"/>
                  <a:gd name="connsiteX73" fmla="*/ 1532012 w 2147387"/>
                  <a:gd name="connsiteY73" fmla="*/ 842262 h 1762339"/>
                  <a:gd name="connsiteX74" fmla="*/ 1486589 w 2147387"/>
                  <a:gd name="connsiteY74" fmla="*/ 721735 h 1762339"/>
                  <a:gd name="connsiteX75" fmla="*/ 1394694 w 2147387"/>
                  <a:gd name="connsiteY75" fmla="*/ 721735 h 1762339"/>
                  <a:gd name="connsiteX76" fmla="*/ 1354184 w 2147387"/>
                  <a:gd name="connsiteY76" fmla="*/ 681225 h 1762339"/>
                  <a:gd name="connsiteX77" fmla="*/ 1394694 w 2147387"/>
                  <a:gd name="connsiteY77" fmla="*/ 640715 h 1762339"/>
                  <a:gd name="connsiteX78" fmla="*/ 1550549 w 2147387"/>
                  <a:gd name="connsiteY78" fmla="*/ 640716 h 1762339"/>
                  <a:gd name="connsiteX79" fmla="*/ 1550549 w 2147387"/>
                  <a:gd name="connsiteY79" fmla="*/ 641367 h 1762339"/>
                  <a:gd name="connsiteX80" fmla="*/ 1552277 w 2147387"/>
                  <a:gd name="connsiteY80" fmla="*/ 640716 h 1762339"/>
                  <a:gd name="connsiteX81" fmla="*/ 1710655 w 2147387"/>
                  <a:gd name="connsiteY81" fmla="*/ 1060956 h 1762339"/>
                  <a:gd name="connsiteX82" fmla="*/ 1719945 w 2147387"/>
                  <a:gd name="connsiteY82" fmla="*/ 1058073 h 1762339"/>
                  <a:gd name="connsiteX83" fmla="*/ 1791640 w 2147387"/>
                  <a:gd name="connsiteY83" fmla="*/ 1050845 h 1762339"/>
                  <a:gd name="connsiteX84" fmla="*/ 2147387 w 2147387"/>
                  <a:gd name="connsiteY84" fmla="*/ 1406592 h 1762339"/>
                  <a:gd name="connsiteX85" fmla="*/ 1791640 w 2147387"/>
                  <a:gd name="connsiteY85" fmla="*/ 1762339 h 1762339"/>
                  <a:gd name="connsiteX86" fmla="*/ 1435893 w 2147387"/>
                  <a:gd name="connsiteY86" fmla="*/ 1406592 h 1762339"/>
                  <a:gd name="connsiteX87" fmla="*/ 1592739 w 2147387"/>
                  <a:gd name="connsiteY87" fmla="*/ 1111601 h 1762339"/>
                  <a:gd name="connsiteX88" fmla="*/ 1626594 w 2147387"/>
                  <a:gd name="connsiteY88" fmla="*/ 1093225 h 1762339"/>
                  <a:gd name="connsiteX89" fmla="*/ 1610617 w 2147387"/>
                  <a:gd name="connsiteY89" fmla="*/ 1050832 h 1762339"/>
                  <a:gd name="connsiteX90" fmla="*/ 1211423 w 2147387"/>
                  <a:gd name="connsiteY90" fmla="*/ 1050832 h 1762339"/>
                  <a:gd name="connsiteX91" fmla="*/ 1070194 w 2147387"/>
                  <a:gd name="connsiteY91" fmla="*/ 1276969 h 1762339"/>
                  <a:gd name="connsiteX92" fmla="*/ 1089240 w 2147387"/>
                  <a:gd name="connsiteY92" fmla="*/ 1289810 h 1762339"/>
                  <a:gd name="connsiteX93" fmla="*/ 1122986 w 2147387"/>
                  <a:gd name="connsiteY93" fmla="*/ 1371281 h 1762339"/>
                  <a:gd name="connsiteX94" fmla="*/ 1122986 w 2147387"/>
                  <a:gd name="connsiteY94" fmla="*/ 1433757 h 1762339"/>
                  <a:gd name="connsiteX95" fmla="*/ 1141066 w 2147387"/>
                  <a:gd name="connsiteY95" fmla="*/ 1431758 h 1762339"/>
                  <a:gd name="connsiteX96" fmla="*/ 1197118 w 2147387"/>
                  <a:gd name="connsiteY96" fmla="*/ 1395745 h 1762339"/>
                  <a:gd name="connsiteX97" fmla="*/ 1207982 w 2147387"/>
                  <a:gd name="connsiteY97" fmla="*/ 1373153 h 1762339"/>
                  <a:gd name="connsiteX98" fmla="*/ 1207897 w 2147387"/>
                  <a:gd name="connsiteY98" fmla="*/ 1373130 h 1762339"/>
                  <a:gd name="connsiteX99" fmla="*/ 1188658 w 2147387"/>
                  <a:gd name="connsiteY99" fmla="*/ 1358368 h 1762339"/>
                  <a:gd name="connsiteX100" fmla="*/ 1185493 w 2147387"/>
                  <a:gd name="connsiteY100" fmla="*/ 1334326 h 1762339"/>
                  <a:gd name="connsiteX101" fmla="*/ 1200255 w 2147387"/>
                  <a:gd name="connsiteY101" fmla="*/ 1315088 h 1762339"/>
                  <a:gd name="connsiteX102" fmla="*/ 1211538 w 2147387"/>
                  <a:gd name="connsiteY102" fmla="*/ 1313602 h 1762339"/>
                  <a:gd name="connsiteX103" fmla="*/ 1202510 w 2147387"/>
                  <a:gd name="connsiteY103" fmla="*/ 1306674 h 1762339"/>
                  <a:gd name="connsiteX104" fmla="*/ 1199344 w 2147387"/>
                  <a:gd name="connsiteY104" fmla="*/ 1282632 h 1762339"/>
                  <a:gd name="connsiteX105" fmla="*/ 1214106 w 2147387"/>
                  <a:gd name="connsiteY105" fmla="*/ 1263394 h 1762339"/>
                  <a:gd name="connsiteX106" fmla="*/ 1225388 w 2147387"/>
                  <a:gd name="connsiteY106" fmla="*/ 1261908 h 1762339"/>
                  <a:gd name="connsiteX107" fmla="*/ 1216360 w 2147387"/>
                  <a:gd name="connsiteY107" fmla="*/ 1254982 h 1762339"/>
                  <a:gd name="connsiteX108" fmla="*/ 1213195 w 2147387"/>
                  <a:gd name="connsiteY108" fmla="*/ 1230939 h 1762339"/>
                  <a:gd name="connsiteX109" fmla="*/ 1227957 w 2147387"/>
                  <a:gd name="connsiteY109" fmla="*/ 1211702 h 1762339"/>
                  <a:gd name="connsiteX110" fmla="*/ 1252000 w 2147387"/>
                  <a:gd name="connsiteY110" fmla="*/ 1208536 h 1762339"/>
                  <a:gd name="connsiteX111" fmla="*/ 1313631 w 2147387"/>
                  <a:gd name="connsiteY111" fmla="*/ 1225050 h 1762339"/>
                  <a:gd name="connsiteX112" fmla="*/ 1336035 w 2147387"/>
                  <a:gd name="connsiteY112" fmla="*/ 1263855 h 1762339"/>
                  <a:gd name="connsiteX113" fmla="*/ 1336034 w 2147387"/>
                  <a:gd name="connsiteY113" fmla="*/ 1263855 h 1762339"/>
                  <a:gd name="connsiteX114" fmla="*/ 1321271 w 2147387"/>
                  <a:gd name="connsiteY114" fmla="*/ 1283094 h 1762339"/>
                  <a:gd name="connsiteX115" fmla="*/ 1309992 w 2147387"/>
                  <a:gd name="connsiteY115" fmla="*/ 1284579 h 1762339"/>
                  <a:gd name="connsiteX116" fmla="*/ 1319019 w 2147387"/>
                  <a:gd name="connsiteY116" fmla="*/ 1291505 h 1762339"/>
                  <a:gd name="connsiteX117" fmla="*/ 1322184 w 2147387"/>
                  <a:gd name="connsiteY117" fmla="*/ 1315548 h 1762339"/>
                  <a:gd name="connsiteX118" fmla="*/ 1322183 w 2147387"/>
                  <a:gd name="connsiteY118" fmla="*/ 1315547 h 1762339"/>
                  <a:gd name="connsiteX119" fmla="*/ 1307420 w 2147387"/>
                  <a:gd name="connsiteY119" fmla="*/ 1334786 h 1762339"/>
                  <a:gd name="connsiteX120" fmla="*/ 1296139 w 2147387"/>
                  <a:gd name="connsiteY120" fmla="*/ 1336272 h 1762339"/>
                  <a:gd name="connsiteX121" fmla="*/ 1305167 w 2147387"/>
                  <a:gd name="connsiteY121" fmla="*/ 1343199 h 1762339"/>
                  <a:gd name="connsiteX122" fmla="*/ 1308333 w 2147387"/>
                  <a:gd name="connsiteY122" fmla="*/ 1367241 h 1762339"/>
                  <a:gd name="connsiteX123" fmla="*/ 1308332 w 2147387"/>
                  <a:gd name="connsiteY123" fmla="*/ 1367241 h 1762339"/>
                  <a:gd name="connsiteX124" fmla="*/ 1269527 w 2147387"/>
                  <a:gd name="connsiteY124" fmla="*/ 1389645 h 1762339"/>
                  <a:gd name="connsiteX125" fmla="*/ 1261153 w 2147387"/>
                  <a:gd name="connsiteY125" fmla="*/ 1387401 h 1762339"/>
                  <a:gd name="connsiteX126" fmla="*/ 1260551 w 2147387"/>
                  <a:gd name="connsiteY126" fmla="*/ 1389278 h 1762339"/>
                  <a:gd name="connsiteX127" fmla="*/ 1155635 w 2147387"/>
                  <a:gd name="connsiteY127" fmla="*/ 1479130 h 1762339"/>
                  <a:gd name="connsiteX128" fmla="*/ 1122986 w 2147387"/>
                  <a:gd name="connsiteY128" fmla="*/ 1482739 h 1762339"/>
                  <a:gd name="connsiteX129" fmla="*/ 1122986 w 2147387"/>
                  <a:gd name="connsiteY129" fmla="*/ 1486498 h 1762339"/>
                  <a:gd name="connsiteX130" fmla="*/ 701718 w 2147387"/>
                  <a:gd name="connsiteY130" fmla="*/ 1486498 h 1762339"/>
                  <a:gd name="connsiteX131" fmla="*/ 683537 w 2147387"/>
                  <a:gd name="connsiteY131" fmla="*/ 1545065 h 1762339"/>
                  <a:gd name="connsiteX132" fmla="*/ 355747 w 2147387"/>
                  <a:gd name="connsiteY132" fmla="*/ 1762339 h 1762339"/>
                  <a:gd name="connsiteX133" fmla="*/ 0 w 2147387"/>
                  <a:gd name="connsiteY133" fmla="*/ 1406592 h 1762339"/>
                  <a:gd name="connsiteX134" fmla="*/ 217274 w 2147387"/>
                  <a:gd name="connsiteY134" fmla="*/ 1078802 h 1762339"/>
                  <a:gd name="connsiteX135" fmla="*/ 278547 w 2147387"/>
                  <a:gd name="connsiteY135" fmla="*/ 1059781 h 1762339"/>
                  <a:gd name="connsiteX136" fmla="*/ 278547 w 2147387"/>
                  <a:gd name="connsiteY136" fmla="*/ 991842 h 1762339"/>
                  <a:gd name="connsiteX137" fmla="*/ 197585 w 2147387"/>
                  <a:gd name="connsiteY137" fmla="*/ 946598 h 1762339"/>
                  <a:gd name="connsiteX138" fmla="*/ 197585 w 2147387"/>
                  <a:gd name="connsiteY138" fmla="*/ 872794 h 1762339"/>
                  <a:gd name="connsiteX139" fmla="*/ 590310 w 2147387"/>
                  <a:gd name="connsiteY139" fmla="*/ 872794 h 1762339"/>
                  <a:gd name="connsiteX140" fmla="*/ 681519 w 2147387"/>
                  <a:gd name="connsiteY140" fmla="*/ 910008 h 1762339"/>
                  <a:gd name="connsiteX141" fmla="*/ 715619 w 2147387"/>
                  <a:gd name="connsiteY141" fmla="*/ 875908 h 1762339"/>
                  <a:gd name="connsiteX142" fmla="*/ 708934 w 2147387"/>
                  <a:gd name="connsiteY142" fmla="*/ 870011 h 1762339"/>
                  <a:gd name="connsiteX143" fmla="*/ 699736 w 2147387"/>
                  <a:gd name="connsiteY143" fmla="*/ 721248 h 1762339"/>
                  <a:gd name="connsiteX144" fmla="*/ 908771 w 2147387"/>
                  <a:gd name="connsiteY144" fmla="*/ 359190 h 1762339"/>
                  <a:gd name="connsiteX145" fmla="*/ 1003284 w 2147387"/>
                  <a:gd name="connsiteY145" fmla="*/ 293621 h 1762339"/>
                  <a:gd name="connsiteX146" fmla="*/ 1013813 w 2147387"/>
                  <a:gd name="connsiteY146" fmla="*/ 293392 h 1762339"/>
                  <a:gd name="connsiteX147" fmla="*/ 1049045 w 2147387"/>
                  <a:gd name="connsiteY147" fmla="*/ 256953 h 1762339"/>
                  <a:gd name="connsiteX148" fmla="*/ 1044852 w 2147387"/>
                  <a:gd name="connsiteY148" fmla="*/ 252132 h 1762339"/>
                  <a:gd name="connsiteX149" fmla="*/ 1021527 w 2147387"/>
                  <a:gd name="connsiteY149" fmla="*/ 245882 h 1762339"/>
                  <a:gd name="connsiteX150" fmla="*/ 1020939 w 2147387"/>
                  <a:gd name="connsiteY150" fmla="*/ 245207 h 1762339"/>
                  <a:gd name="connsiteX151" fmla="*/ 1006745 w 2147387"/>
                  <a:gd name="connsiteY151" fmla="*/ 137387 h 1762339"/>
                  <a:gd name="connsiteX152" fmla="*/ 1015329 w 2147387"/>
                  <a:gd name="connsiteY152" fmla="*/ 105348 h 1762339"/>
                  <a:gd name="connsiteX153" fmla="*/ 1133039 w 2147387"/>
                  <a:gd name="connsiteY153" fmla="*/ 1347 h 176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</a:cxnLst>
                <a:rect l="l" t="t" r="r" b="b"/>
                <a:pathLst>
                  <a:path w="2147387" h="1762339">
                    <a:moveTo>
                      <a:pt x="105788" y="1485603"/>
                    </a:moveTo>
                    <a:lnTo>
                      <a:pt x="113083" y="1509104"/>
                    </a:lnTo>
                    <a:cubicBezTo>
                      <a:pt x="153063" y="1603628"/>
                      <a:pt x="246659" y="1669952"/>
                      <a:pt x="355747" y="1669952"/>
                    </a:cubicBezTo>
                    <a:cubicBezTo>
                      <a:pt x="464834" y="1669952"/>
                      <a:pt x="558431" y="1603628"/>
                      <a:pt x="598411" y="1509104"/>
                    </a:cubicBezTo>
                    <a:lnTo>
                      <a:pt x="605428" y="1486498"/>
                    </a:lnTo>
                    <a:lnTo>
                      <a:pt x="295102" y="1486498"/>
                    </a:lnTo>
                    <a:lnTo>
                      <a:pt x="295102" y="1485603"/>
                    </a:lnTo>
                    <a:close/>
                    <a:moveTo>
                      <a:pt x="1791640" y="1143232"/>
                    </a:moveTo>
                    <a:lnTo>
                      <a:pt x="1743492" y="1148086"/>
                    </a:lnTo>
                    <a:lnTo>
                      <a:pt x="1811452" y="1328412"/>
                    </a:lnTo>
                    <a:lnTo>
                      <a:pt x="1822621" y="1330667"/>
                    </a:lnTo>
                    <a:cubicBezTo>
                      <a:pt x="1852196" y="1343176"/>
                      <a:pt x="1872947" y="1372460"/>
                      <a:pt x="1872947" y="1406592"/>
                    </a:cubicBezTo>
                    <a:cubicBezTo>
                      <a:pt x="1872947" y="1452101"/>
                      <a:pt x="1836055" y="1488993"/>
                      <a:pt x="1790546" y="1488993"/>
                    </a:cubicBezTo>
                    <a:cubicBezTo>
                      <a:pt x="1745037" y="1488993"/>
                      <a:pt x="1708145" y="1452101"/>
                      <a:pt x="1708145" y="1406592"/>
                    </a:cubicBezTo>
                    <a:cubicBezTo>
                      <a:pt x="1708145" y="1395215"/>
                      <a:pt x="1710451" y="1384376"/>
                      <a:pt x="1714621" y="1374518"/>
                    </a:cubicBezTo>
                    <a:lnTo>
                      <a:pt x="1726157" y="1357407"/>
                    </a:lnTo>
                    <a:lnTo>
                      <a:pt x="1659335" y="1180100"/>
                    </a:lnTo>
                    <a:lnTo>
                      <a:pt x="1644393" y="1188210"/>
                    </a:lnTo>
                    <a:cubicBezTo>
                      <a:pt x="1574339" y="1235538"/>
                      <a:pt x="1528280" y="1315686"/>
                      <a:pt x="1528280" y="1406592"/>
                    </a:cubicBezTo>
                    <a:cubicBezTo>
                      <a:pt x="1528280" y="1552042"/>
                      <a:pt x="1646190" y="1669952"/>
                      <a:pt x="1791640" y="1669952"/>
                    </a:cubicBezTo>
                    <a:cubicBezTo>
                      <a:pt x="1937090" y="1669952"/>
                      <a:pt x="2055000" y="1552042"/>
                      <a:pt x="2055000" y="1406592"/>
                    </a:cubicBezTo>
                    <a:cubicBezTo>
                      <a:pt x="2055000" y="1261142"/>
                      <a:pt x="1937090" y="1143232"/>
                      <a:pt x="1791640" y="1143232"/>
                    </a:cubicBezTo>
                    <a:close/>
                    <a:moveTo>
                      <a:pt x="355747" y="1143232"/>
                    </a:moveTo>
                    <a:cubicBezTo>
                      <a:pt x="210297" y="1143232"/>
                      <a:pt x="92387" y="1261142"/>
                      <a:pt x="92387" y="1406592"/>
                    </a:cubicBezTo>
                    <a:lnTo>
                      <a:pt x="92584" y="1408546"/>
                    </a:lnTo>
                    <a:lnTo>
                      <a:pt x="247936" y="1408546"/>
                    </a:lnTo>
                    <a:lnTo>
                      <a:pt x="320391" y="1301675"/>
                    </a:lnTo>
                    <a:lnTo>
                      <a:pt x="320621" y="1302014"/>
                    </a:lnTo>
                    <a:lnTo>
                      <a:pt x="328848" y="1289810"/>
                    </a:lnTo>
                    <a:cubicBezTo>
                      <a:pt x="349699" y="1268960"/>
                      <a:pt x="378503" y="1256064"/>
                      <a:pt x="410319" y="1256064"/>
                    </a:cubicBezTo>
                    <a:lnTo>
                      <a:pt x="566037" y="1256064"/>
                    </a:lnTo>
                    <a:lnTo>
                      <a:pt x="541971" y="1220369"/>
                    </a:lnTo>
                    <a:cubicBezTo>
                      <a:pt x="494312" y="1172710"/>
                      <a:pt x="428472" y="1143232"/>
                      <a:pt x="355747" y="1143232"/>
                    </a:cubicBezTo>
                    <a:close/>
                    <a:moveTo>
                      <a:pt x="932817" y="1050832"/>
                    </a:moveTo>
                    <a:lnTo>
                      <a:pt x="860230" y="1167058"/>
                    </a:lnTo>
                    <a:lnTo>
                      <a:pt x="860230" y="1256064"/>
                    </a:lnTo>
                    <a:lnTo>
                      <a:pt x="920293" y="1256064"/>
                    </a:lnTo>
                    <a:lnTo>
                      <a:pt x="1048466" y="1050832"/>
                    </a:lnTo>
                    <a:close/>
                    <a:moveTo>
                      <a:pt x="1730059" y="770224"/>
                    </a:moveTo>
                    <a:lnTo>
                      <a:pt x="1786793" y="907190"/>
                    </a:lnTo>
                    <a:cubicBezTo>
                      <a:pt x="1761115" y="932868"/>
                      <a:pt x="1721392" y="938097"/>
                      <a:pt x="1689943" y="919941"/>
                    </a:cubicBezTo>
                    <a:cubicBezTo>
                      <a:pt x="1658494" y="901784"/>
                      <a:pt x="1643162" y="864768"/>
                      <a:pt x="1652560" y="829691"/>
                    </a:cubicBezTo>
                    <a:cubicBezTo>
                      <a:pt x="1661959" y="794614"/>
                      <a:pt x="1693745" y="770224"/>
                      <a:pt x="1730059" y="770224"/>
                    </a:cubicBezTo>
                    <a:close/>
                    <a:moveTo>
                      <a:pt x="1133039" y="1347"/>
                    </a:moveTo>
                    <a:cubicBezTo>
                      <a:pt x="1151320" y="-1198"/>
                      <a:pt x="1170402" y="-201"/>
                      <a:pt x="1189352" y="4876"/>
                    </a:cubicBezTo>
                    <a:cubicBezTo>
                      <a:pt x="1246202" y="20109"/>
                      <a:pt x="1285717" y="67743"/>
                      <a:pt x="1293353" y="122586"/>
                    </a:cubicBezTo>
                    <a:lnTo>
                      <a:pt x="1291510" y="151990"/>
                    </a:lnTo>
                    <a:lnTo>
                      <a:pt x="1271534" y="146638"/>
                    </a:lnTo>
                    <a:lnTo>
                      <a:pt x="1269637" y="176898"/>
                    </a:lnTo>
                    <a:lnTo>
                      <a:pt x="1259986" y="212917"/>
                    </a:lnTo>
                    <a:cubicBezTo>
                      <a:pt x="1246899" y="261759"/>
                      <a:pt x="1205975" y="295708"/>
                      <a:pt x="1158858" y="302269"/>
                    </a:cubicBezTo>
                    <a:lnTo>
                      <a:pt x="1120417" y="299860"/>
                    </a:lnTo>
                    <a:lnTo>
                      <a:pt x="1112604" y="327174"/>
                    </a:lnTo>
                    <a:lnTo>
                      <a:pt x="1133104" y="345256"/>
                    </a:lnTo>
                    <a:cubicBezTo>
                      <a:pt x="1143662" y="359230"/>
                      <a:pt x="1151306" y="375043"/>
                      <a:pt x="1155771" y="391708"/>
                    </a:cubicBezTo>
                    <a:lnTo>
                      <a:pt x="1155893" y="393447"/>
                    </a:lnTo>
                    <a:lnTo>
                      <a:pt x="1161969" y="401366"/>
                    </a:lnTo>
                    <a:lnTo>
                      <a:pt x="1203103" y="554880"/>
                    </a:lnTo>
                    <a:lnTo>
                      <a:pt x="1205618" y="555211"/>
                    </a:lnTo>
                    <a:lnTo>
                      <a:pt x="1327921" y="625823"/>
                    </a:lnTo>
                    <a:cubicBezTo>
                      <a:pt x="1349453" y="638255"/>
                      <a:pt x="1356831" y="665788"/>
                      <a:pt x="1344399" y="687321"/>
                    </a:cubicBezTo>
                    <a:cubicBezTo>
                      <a:pt x="1331967" y="708854"/>
                      <a:pt x="1304433" y="716231"/>
                      <a:pt x="1282901" y="703799"/>
                    </a:cubicBezTo>
                    <a:lnTo>
                      <a:pt x="1160598" y="633188"/>
                    </a:lnTo>
                    <a:lnTo>
                      <a:pt x="1160196" y="632665"/>
                    </a:lnTo>
                    <a:lnTo>
                      <a:pt x="1144859" y="627387"/>
                    </a:lnTo>
                    <a:cubicBezTo>
                      <a:pt x="1135118" y="621763"/>
                      <a:pt x="1127523" y="612423"/>
                      <a:pt x="1124382" y="600701"/>
                    </a:cubicBezTo>
                    <a:lnTo>
                      <a:pt x="1110538" y="549035"/>
                    </a:lnTo>
                    <a:lnTo>
                      <a:pt x="987903" y="761446"/>
                    </a:lnTo>
                    <a:lnTo>
                      <a:pt x="1117770" y="836425"/>
                    </a:lnTo>
                    <a:lnTo>
                      <a:pt x="1119071" y="837572"/>
                    </a:lnTo>
                    <a:lnTo>
                      <a:pt x="1169992" y="822100"/>
                    </a:lnTo>
                    <a:cubicBezTo>
                      <a:pt x="1212791" y="812432"/>
                      <a:pt x="1264386" y="806787"/>
                      <a:pt x="1319924" y="806787"/>
                    </a:cubicBezTo>
                    <a:cubicBezTo>
                      <a:pt x="1403232" y="806787"/>
                      <a:pt x="1477666" y="819489"/>
                      <a:pt x="1526851" y="839417"/>
                    </a:cubicBezTo>
                    <a:lnTo>
                      <a:pt x="1532012" y="842262"/>
                    </a:lnTo>
                    <a:lnTo>
                      <a:pt x="1486589" y="721735"/>
                    </a:lnTo>
                    <a:lnTo>
                      <a:pt x="1394694" y="721735"/>
                    </a:lnTo>
                    <a:cubicBezTo>
                      <a:pt x="1372321" y="721735"/>
                      <a:pt x="1354184" y="703598"/>
                      <a:pt x="1354184" y="681225"/>
                    </a:cubicBezTo>
                    <a:cubicBezTo>
                      <a:pt x="1354184" y="658852"/>
                      <a:pt x="1372321" y="640715"/>
                      <a:pt x="1394694" y="640715"/>
                    </a:cubicBezTo>
                    <a:cubicBezTo>
                      <a:pt x="1446646" y="640715"/>
                      <a:pt x="1498597" y="640716"/>
                      <a:pt x="1550549" y="640716"/>
                    </a:cubicBezTo>
                    <a:lnTo>
                      <a:pt x="1550549" y="641367"/>
                    </a:lnTo>
                    <a:lnTo>
                      <a:pt x="1552277" y="640716"/>
                    </a:lnTo>
                    <a:lnTo>
                      <a:pt x="1710655" y="1060956"/>
                    </a:lnTo>
                    <a:lnTo>
                      <a:pt x="1719945" y="1058073"/>
                    </a:lnTo>
                    <a:cubicBezTo>
                      <a:pt x="1743103" y="1053334"/>
                      <a:pt x="1767081" y="1050845"/>
                      <a:pt x="1791640" y="1050845"/>
                    </a:cubicBezTo>
                    <a:cubicBezTo>
                      <a:pt x="1988114" y="1050845"/>
                      <a:pt x="2147387" y="1210118"/>
                      <a:pt x="2147387" y="1406592"/>
                    </a:cubicBezTo>
                    <a:cubicBezTo>
                      <a:pt x="2147387" y="1603066"/>
                      <a:pt x="1988114" y="1762339"/>
                      <a:pt x="1791640" y="1762339"/>
                    </a:cubicBezTo>
                    <a:cubicBezTo>
                      <a:pt x="1595166" y="1762339"/>
                      <a:pt x="1435893" y="1603066"/>
                      <a:pt x="1435893" y="1406592"/>
                    </a:cubicBezTo>
                    <a:cubicBezTo>
                      <a:pt x="1435893" y="1283796"/>
                      <a:pt x="1498109" y="1175531"/>
                      <a:pt x="1592739" y="1111601"/>
                    </a:cubicBezTo>
                    <a:lnTo>
                      <a:pt x="1626594" y="1093225"/>
                    </a:lnTo>
                    <a:lnTo>
                      <a:pt x="1610617" y="1050832"/>
                    </a:lnTo>
                    <a:lnTo>
                      <a:pt x="1211423" y="1050832"/>
                    </a:lnTo>
                    <a:lnTo>
                      <a:pt x="1070194" y="1276969"/>
                    </a:lnTo>
                    <a:lnTo>
                      <a:pt x="1089240" y="1289810"/>
                    </a:lnTo>
                    <a:cubicBezTo>
                      <a:pt x="1110090" y="1310661"/>
                      <a:pt x="1122986" y="1339465"/>
                      <a:pt x="1122986" y="1371281"/>
                    </a:cubicBezTo>
                    <a:lnTo>
                      <a:pt x="1122986" y="1433757"/>
                    </a:lnTo>
                    <a:lnTo>
                      <a:pt x="1141066" y="1431758"/>
                    </a:lnTo>
                    <a:cubicBezTo>
                      <a:pt x="1162780" y="1425072"/>
                      <a:pt x="1182158" y="1412527"/>
                      <a:pt x="1197118" y="1395745"/>
                    </a:cubicBezTo>
                    <a:lnTo>
                      <a:pt x="1207982" y="1373153"/>
                    </a:lnTo>
                    <a:lnTo>
                      <a:pt x="1207897" y="1373130"/>
                    </a:lnTo>
                    <a:cubicBezTo>
                      <a:pt x="1199446" y="1370866"/>
                      <a:pt x="1192713" y="1365390"/>
                      <a:pt x="1188658" y="1358368"/>
                    </a:cubicBezTo>
                    <a:lnTo>
                      <a:pt x="1185493" y="1334326"/>
                    </a:lnTo>
                    <a:lnTo>
                      <a:pt x="1200255" y="1315088"/>
                    </a:lnTo>
                    <a:lnTo>
                      <a:pt x="1211538" y="1313602"/>
                    </a:lnTo>
                    <a:lnTo>
                      <a:pt x="1202510" y="1306674"/>
                    </a:lnTo>
                    <a:lnTo>
                      <a:pt x="1199344" y="1282632"/>
                    </a:lnTo>
                    <a:lnTo>
                      <a:pt x="1214106" y="1263394"/>
                    </a:lnTo>
                    <a:lnTo>
                      <a:pt x="1225388" y="1261908"/>
                    </a:lnTo>
                    <a:lnTo>
                      <a:pt x="1216360" y="1254982"/>
                    </a:lnTo>
                    <a:lnTo>
                      <a:pt x="1213195" y="1230939"/>
                    </a:lnTo>
                    <a:lnTo>
                      <a:pt x="1227957" y="1211702"/>
                    </a:lnTo>
                    <a:cubicBezTo>
                      <a:pt x="1234980" y="1207647"/>
                      <a:pt x="1243549" y="1206272"/>
                      <a:pt x="1252000" y="1208536"/>
                    </a:cubicBezTo>
                    <a:lnTo>
                      <a:pt x="1313631" y="1225050"/>
                    </a:lnTo>
                    <a:cubicBezTo>
                      <a:pt x="1330533" y="1229579"/>
                      <a:pt x="1340564" y="1246952"/>
                      <a:pt x="1336035" y="1263855"/>
                    </a:cubicBezTo>
                    <a:lnTo>
                      <a:pt x="1336034" y="1263855"/>
                    </a:lnTo>
                    <a:cubicBezTo>
                      <a:pt x="1333769" y="1272306"/>
                      <a:pt x="1328294" y="1279039"/>
                      <a:pt x="1321271" y="1283094"/>
                    </a:cubicBezTo>
                    <a:lnTo>
                      <a:pt x="1309992" y="1284579"/>
                    </a:lnTo>
                    <a:lnTo>
                      <a:pt x="1319019" y="1291505"/>
                    </a:lnTo>
                    <a:cubicBezTo>
                      <a:pt x="1323073" y="1298527"/>
                      <a:pt x="1324448" y="1307096"/>
                      <a:pt x="1322184" y="1315548"/>
                    </a:cubicBezTo>
                    <a:lnTo>
                      <a:pt x="1322183" y="1315547"/>
                    </a:lnTo>
                    <a:cubicBezTo>
                      <a:pt x="1319918" y="1323998"/>
                      <a:pt x="1314443" y="1330732"/>
                      <a:pt x="1307420" y="1334786"/>
                    </a:cubicBezTo>
                    <a:lnTo>
                      <a:pt x="1296139" y="1336272"/>
                    </a:lnTo>
                    <a:lnTo>
                      <a:pt x="1305167" y="1343199"/>
                    </a:lnTo>
                    <a:cubicBezTo>
                      <a:pt x="1309222" y="1350221"/>
                      <a:pt x="1310597" y="1358790"/>
                      <a:pt x="1308333" y="1367241"/>
                    </a:cubicBezTo>
                    <a:lnTo>
                      <a:pt x="1308332" y="1367241"/>
                    </a:lnTo>
                    <a:cubicBezTo>
                      <a:pt x="1303802" y="1384144"/>
                      <a:pt x="1286429" y="1394174"/>
                      <a:pt x="1269527" y="1389645"/>
                    </a:cubicBezTo>
                    <a:lnTo>
                      <a:pt x="1261153" y="1387401"/>
                    </a:lnTo>
                    <a:lnTo>
                      <a:pt x="1260551" y="1389278"/>
                    </a:lnTo>
                    <a:cubicBezTo>
                      <a:pt x="1239501" y="1432577"/>
                      <a:pt x="1201248" y="1465085"/>
                      <a:pt x="1155635" y="1479130"/>
                    </a:cubicBezTo>
                    <a:lnTo>
                      <a:pt x="1122986" y="1482739"/>
                    </a:lnTo>
                    <a:lnTo>
                      <a:pt x="1122986" y="1486498"/>
                    </a:lnTo>
                    <a:lnTo>
                      <a:pt x="701718" y="1486498"/>
                    </a:lnTo>
                    <a:lnTo>
                      <a:pt x="683537" y="1545065"/>
                    </a:lnTo>
                    <a:cubicBezTo>
                      <a:pt x="629532" y="1672748"/>
                      <a:pt x="503102" y="1762339"/>
                      <a:pt x="355747" y="1762339"/>
                    </a:cubicBezTo>
                    <a:cubicBezTo>
                      <a:pt x="159273" y="1762339"/>
                      <a:pt x="0" y="1603066"/>
                      <a:pt x="0" y="1406592"/>
                    </a:cubicBezTo>
                    <a:cubicBezTo>
                      <a:pt x="0" y="1259237"/>
                      <a:pt x="89591" y="1132807"/>
                      <a:pt x="217274" y="1078802"/>
                    </a:cubicBezTo>
                    <a:lnTo>
                      <a:pt x="278547" y="1059781"/>
                    </a:lnTo>
                    <a:lnTo>
                      <a:pt x="278547" y="991842"/>
                    </a:lnTo>
                    <a:lnTo>
                      <a:pt x="197585" y="946598"/>
                    </a:lnTo>
                    <a:lnTo>
                      <a:pt x="197585" y="872794"/>
                    </a:lnTo>
                    <a:lnTo>
                      <a:pt x="590310" y="872794"/>
                    </a:lnTo>
                    <a:lnTo>
                      <a:pt x="681519" y="910008"/>
                    </a:lnTo>
                    <a:lnTo>
                      <a:pt x="715619" y="875908"/>
                    </a:lnTo>
                    <a:lnTo>
                      <a:pt x="708934" y="870011"/>
                    </a:lnTo>
                    <a:cubicBezTo>
                      <a:pt x="677260" y="828089"/>
                      <a:pt x="671812" y="769614"/>
                      <a:pt x="699736" y="721248"/>
                    </a:cubicBezTo>
                    <a:lnTo>
                      <a:pt x="908771" y="359190"/>
                    </a:lnTo>
                    <a:cubicBezTo>
                      <a:pt x="929714" y="322916"/>
                      <a:pt x="964968" y="300055"/>
                      <a:pt x="1003284" y="293621"/>
                    </a:cubicBezTo>
                    <a:lnTo>
                      <a:pt x="1013813" y="293392"/>
                    </a:lnTo>
                    <a:lnTo>
                      <a:pt x="1049045" y="256953"/>
                    </a:lnTo>
                    <a:lnTo>
                      <a:pt x="1044852" y="252132"/>
                    </a:lnTo>
                    <a:lnTo>
                      <a:pt x="1021527" y="245882"/>
                    </a:lnTo>
                    <a:lnTo>
                      <a:pt x="1020939" y="245207"/>
                    </a:lnTo>
                    <a:cubicBezTo>
                      <a:pt x="1002757" y="213715"/>
                      <a:pt x="996589" y="175287"/>
                      <a:pt x="1006745" y="137387"/>
                    </a:cubicBezTo>
                    <a:lnTo>
                      <a:pt x="1015329" y="105348"/>
                    </a:lnTo>
                    <a:cubicBezTo>
                      <a:pt x="1030562" y="48498"/>
                      <a:pt x="1078196" y="8983"/>
                      <a:pt x="1133039" y="1347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rgbClr val="FFFFFF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CE575F02-3DFD-4E7C-94AE-CCA63A07BD73}"/>
                  </a:ext>
                </a:extLst>
              </p:cNvPr>
              <p:cNvSpPr/>
              <p:nvPr/>
            </p:nvSpPr>
            <p:spPr>
              <a:xfrm>
                <a:off x="4166815" y="1496814"/>
                <a:ext cx="1556336" cy="1277268"/>
              </a:xfrm>
              <a:custGeom>
                <a:avLst/>
                <a:gdLst>
                  <a:gd name="connsiteX0" fmla="*/ 105788 w 2147387"/>
                  <a:gd name="connsiteY0" fmla="*/ 1485603 h 1762339"/>
                  <a:gd name="connsiteX1" fmla="*/ 113083 w 2147387"/>
                  <a:gd name="connsiteY1" fmla="*/ 1509104 h 1762339"/>
                  <a:gd name="connsiteX2" fmla="*/ 355747 w 2147387"/>
                  <a:gd name="connsiteY2" fmla="*/ 1669952 h 1762339"/>
                  <a:gd name="connsiteX3" fmla="*/ 598411 w 2147387"/>
                  <a:gd name="connsiteY3" fmla="*/ 1509104 h 1762339"/>
                  <a:gd name="connsiteX4" fmla="*/ 605428 w 2147387"/>
                  <a:gd name="connsiteY4" fmla="*/ 1486498 h 1762339"/>
                  <a:gd name="connsiteX5" fmla="*/ 295102 w 2147387"/>
                  <a:gd name="connsiteY5" fmla="*/ 1486498 h 1762339"/>
                  <a:gd name="connsiteX6" fmla="*/ 295102 w 2147387"/>
                  <a:gd name="connsiteY6" fmla="*/ 1485603 h 1762339"/>
                  <a:gd name="connsiteX7" fmla="*/ 1791640 w 2147387"/>
                  <a:gd name="connsiteY7" fmla="*/ 1143232 h 1762339"/>
                  <a:gd name="connsiteX8" fmla="*/ 1743492 w 2147387"/>
                  <a:gd name="connsiteY8" fmla="*/ 1148086 h 1762339"/>
                  <a:gd name="connsiteX9" fmla="*/ 1811452 w 2147387"/>
                  <a:gd name="connsiteY9" fmla="*/ 1328412 h 1762339"/>
                  <a:gd name="connsiteX10" fmla="*/ 1822621 w 2147387"/>
                  <a:gd name="connsiteY10" fmla="*/ 1330667 h 1762339"/>
                  <a:gd name="connsiteX11" fmla="*/ 1872947 w 2147387"/>
                  <a:gd name="connsiteY11" fmla="*/ 1406592 h 1762339"/>
                  <a:gd name="connsiteX12" fmla="*/ 1790546 w 2147387"/>
                  <a:gd name="connsiteY12" fmla="*/ 1488993 h 1762339"/>
                  <a:gd name="connsiteX13" fmla="*/ 1708145 w 2147387"/>
                  <a:gd name="connsiteY13" fmla="*/ 1406592 h 1762339"/>
                  <a:gd name="connsiteX14" fmla="*/ 1714621 w 2147387"/>
                  <a:gd name="connsiteY14" fmla="*/ 1374518 h 1762339"/>
                  <a:gd name="connsiteX15" fmla="*/ 1726157 w 2147387"/>
                  <a:gd name="connsiteY15" fmla="*/ 1357407 h 1762339"/>
                  <a:gd name="connsiteX16" fmla="*/ 1659335 w 2147387"/>
                  <a:gd name="connsiteY16" fmla="*/ 1180100 h 1762339"/>
                  <a:gd name="connsiteX17" fmla="*/ 1644393 w 2147387"/>
                  <a:gd name="connsiteY17" fmla="*/ 1188210 h 1762339"/>
                  <a:gd name="connsiteX18" fmla="*/ 1528280 w 2147387"/>
                  <a:gd name="connsiteY18" fmla="*/ 1406592 h 1762339"/>
                  <a:gd name="connsiteX19" fmla="*/ 1791640 w 2147387"/>
                  <a:gd name="connsiteY19" fmla="*/ 1669952 h 1762339"/>
                  <a:gd name="connsiteX20" fmla="*/ 2055000 w 2147387"/>
                  <a:gd name="connsiteY20" fmla="*/ 1406592 h 1762339"/>
                  <a:gd name="connsiteX21" fmla="*/ 1791640 w 2147387"/>
                  <a:gd name="connsiteY21" fmla="*/ 1143232 h 1762339"/>
                  <a:gd name="connsiteX22" fmla="*/ 355747 w 2147387"/>
                  <a:gd name="connsiteY22" fmla="*/ 1143232 h 1762339"/>
                  <a:gd name="connsiteX23" fmla="*/ 92387 w 2147387"/>
                  <a:gd name="connsiteY23" fmla="*/ 1406592 h 1762339"/>
                  <a:gd name="connsiteX24" fmla="*/ 92584 w 2147387"/>
                  <a:gd name="connsiteY24" fmla="*/ 1408546 h 1762339"/>
                  <a:gd name="connsiteX25" fmla="*/ 247936 w 2147387"/>
                  <a:gd name="connsiteY25" fmla="*/ 1408546 h 1762339"/>
                  <a:gd name="connsiteX26" fmla="*/ 320391 w 2147387"/>
                  <a:gd name="connsiteY26" fmla="*/ 1301675 h 1762339"/>
                  <a:gd name="connsiteX27" fmla="*/ 320621 w 2147387"/>
                  <a:gd name="connsiteY27" fmla="*/ 1302014 h 1762339"/>
                  <a:gd name="connsiteX28" fmla="*/ 328848 w 2147387"/>
                  <a:gd name="connsiteY28" fmla="*/ 1289810 h 1762339"/>
                  <a:gd name="connsiteX29" fmla="*/ 410319 w 2147387"/>
                  <a:gd name="connsiteY29" fmla="*/ 1256064 h 1762339"/>
                  <a:gd name="connsiteX30" fmla="*/ 566037 w 2147387"/>
                  <a:gd name="connsiteY30" fmla="*/ 1256064 h 1762339"/>
                  <a:gd name="connsiteX31" fmla="*/ 541971 w 2147387"/>
                  <a:gd name="connsiteY31" fmla="*/ 1220369 h 1762339"/>
                  <a:gd name="connsiteX32" fmla="*/ 355747 w 2147387"/>
                  <a:gd name="connsiteY32" fmla="*/ 1143232 h 1762339"/>
                  <a:gd name="connsiteX33" fmla="*/ 932817 w 2147387"/>
                  <a:gd name="connsiteY33" fmla="*/ 1050832 h 1762339"/>
                  <a:gd name="connsiteX34" fmla="*/ 860230 w 2147387"/>
                  <a:gd name="connsiteY34" fmla="*/ 1167058 h 1762339"/>
                  <a:gd name="connsiteX35" fmla="*/ 860230 w 2147387"/>
                  <a:gd name="connsiteY35" fmla="*/ 1256064 h 1762339"/>
                  <a:gd name="connsiteX36" fmla="*/ 920293 w 2147387"/>
                  <a:gd name="connsiteY36" fmla="*/ 1256064 h 1762339"/>
                  <a:gd name="connsiteX37" fmla="*/ 1048466 w 2147387"/>
                  <a:gd name="connsiteY37" fmla="*/ 1050832 h 1762339"/>
                  <a:gd name="connsiteX38" fmla="*/ 1730059 w 2147387"/>
                  <a:gd name="connsiteY38" fmla="*/ 770224 h 1762339"/>
                  <a:gd name="connsiteX39" fmla="*/ 1786793 w 2147387"/>
                  <a:gd name="connsiteY39" fmla="*/ 907190 h 1762339"/>
                  <a:gd name="connsiteX40" fmla="*/ 1689943 w 2147387"/>
                  <a:gd name="connsiteY40" fmla="*/ 919941 h 1762339"/>
                  <a:gd name="connsiteX41" fmla="*/ 1652560 w 2147387"/>
                  <a:gd name="connsiteY41" fmla="*/ 829691 h 1762339"/>
                  <a:gd name="connsiteX42" fmla="*/ 1730059 w 2147387"/>
                  <a:gd name="connsiteY42" fmla="*/ 770224 h 1762339"/>
                  <a:gd name="connsiteX43" fmla="*/ 1133039 w 2147387"/>
                  <a:gd name="connsiteY43" fmla="*/ 1347 h 1762339"/>
                  <a:gd name="connsiteX44" fmla="*/ 1189352 w 2147387"/>
                  <a:gd name="connsiteY44" fmla="*/ 4876 h 1762339"/>
                  <a:gd name="connsiteX45" fmla="*/ 1293353 w 2147387"/>
                  <a:gd name="connsiteY45" fmla="*/ 122586 h 1762339"/>
                  <a:gd name="connsiteX46" fmla="*/ 1291510 w 2147387"/>
                  <a:gd name="connsiteY46" fmla="*/ 151990 h 1762339"/>
                  <a:gd name="connsiteX47" fmla="*/ 1271534 w 2147387"/>
                  <a:gd name="connsiteY47" fmla="*/ 146638 h 1762339"/>
                  <a:gd name="connsiteX48" fmla="*/ 1269637 w 2147387"/>
                  <a:gd name="connsiteY48" fmla="*/ 176898 h 1762339"/>
                  <a:gd name="connsiteX49" fmla="*/ 1259986 w 2147387"/>
                  <a:gd name="connsiteY49" fmla="*/ 212917 h 1762339"/>
                  <a:gd name="connsiteX50" fmla="*/ 1158858 w 2147387"/>
                  <a:gd name="connsiteY50" fmla="*/ 302269 h 1762339"/>
                  <a:gd name="connsiteX51" fmla="*/ 1120417 w 2147387"/>
                  <a:gd name="connsiteY51" fmla="*/ 299860 h 1762339"/>
                  <a:gd name="connsiteX52" fmla="*/ 1112604 w 2147387"/>
                  <a:gd name="connsiteY52" fmla="*/ 327174 h 1762339"/>
                  <a:gd name="connsiteX53" fmla="*/ 1133104 w 2147387"/>
                  <a:gd name="connsiteY53" fmla="*/ 345256 h 1762339"/>
                  <a:gd name="connsiteX54" fmla="*/ 1155771 w 2147387"/>
                  <a:gd name="connsiteY54" fmla="*/ 391708 h 1762339"/>
                  <a:gd name="connsiteX55" fmla="*/ 1155893 w 2147387"/>
                  <a:gd name="connsiteY55" fmla="*/ 393447 h 1762339"/>
                  <a:gd name="connsiteX56" fmla="*/ 1161969 w 2147387"/>
                  <a:gd name="connsiteY56" fmla="*/ 401366 h 1762339"/>
                  <a:gd name="connsiteX57" fmla="*/ 1203103 w 2147387"/>
                  <a:gd name="connsiteY57" fmla="*/ 554880 h 1762339"/>
                  <a:gd name="connsiteX58" fmla="*/ 1205618 w 2147387"/>
                  <a:gd name="connsiteY58" fmla="*/ 555211 h 1762339"/>
                  <a:gd name="connsiteX59" fmla="*/ 1327921 w 2147387"/>
                  <a:gd name="connsiteY59" fmla="*/ 625823 h 1762339"/>
                  <a:gd name="connsiteX60" fmla="*/ 1344399 w 2147387"/>
                  <a:gd name="connsiteY60" fmla="*/ 687321 h 1762339"/>
                  <a:gd name="connsiteX61" fmla="*/ 1282901 w 2147387"/>
                  <a:gd name="connsiteY61" fmla="*/ 703799 h 1762339"/>
                  <a:gd name="connsiteX62" fmla="*/ 1160598 w 2147387"/>
                  <a:gd name="connsiteY62" fmla="*/ 633188 h 1762339"/>
                  <a:gd name="connsiteX63" fmla="*/ 1160196 w 2147387"/>
                  <a:gd name="connsiteY63" fmla="*/ 632665 h 1762339"/>
                  <a:gd name="connsiteX64" fmla="*/ 1144859 w 2147387"/>
                  <a:gd name="connsiteY64" fmla="*/ 627387 h 1762339"/>
                  <a:gd name="connsiteX65" fmla="*/ 1124382 w 2147387"/>
                  <a:gd name="connsiteY65" fmla="*/ 600701 h 1762339"/>
                  <a:gd name="connsiteX66" fmla="*/ 1110538 w 2147387"/>
                  <a:gd name="connsiteY66" fmla="*/ 549035 h 1762339"/>
                  <a:gd name="connsiteX67" fmla="*/ 987903 w 2147387"/>
                  <a:gd name="connsiteY67" fmla="*/ 761446 h 1762339"/>
                  <a:gd name="connsiteX68" fmla="*/ 1117770 w 2147387"/>
                  <a:gd name="connsiteY68" fmla="*/ 836425 h 1762339"/>
                  <a:gd name="connsiteX69" fmla="*/ 1119071 w 2147387"/>
                  <a:gd name="connsiteY69" fmla="*/ 837572 h 1762339"/>
                  <a:gd name="connsiteX70" fmla="*/ 1169992 w 2147387"/>
                  <a:gd name="connsiteY70" fmla="*/ 822100 h 1762339"/>
                  <a:gd name="connsiteX71" fmla="*/ 1319924 w 2147387"/>
                  <a:gd name="connsiteY71" fmla="*/ 806787 h 1762339"/>
                  <a:gd name="connsiteX72" fmla="*/ 1526851 w 2147387"/>
                  <a:gd name="connsiteY72" fmla="*/ 839417 h 1762339"/>
                  <a:gd name="connsiteX73" fmla="*/ 1532012 w 2147387"/>
                  <a:gd name="connsiteY73" fmla="*/ 842262 h 1762339"/>
                  <a:gd name="connsiteX74" fmla="*/ 1486589 w 2147387"/>
                  <a:gd name="connsiteY74" fmla="*/ 721735 h 1762339"/>
                  <a:gd name="connsiteX75" fmla="*/ 1394694 w 2147387"/>
                  <a:gd name="connsiteY75" fmla="*/ 721735 h 1762339"/>
                  <a:gd name="connsiteX76" fmla="*/ 1354184 w 2147387"/>
                  <a:gd name="connsiteY76" fmla="*/ 681225 h 1762339"/>
                  <a:gd name="connsiteX77" fmla="*/ 1394694 w 2147387"/>
                  <a:gd name="connsiteY77" fmla="*/ 640715 h 1762339"/>
                  <a:gd name="connsiteX78" fmla="*/ 1550549 w 2147387"/>
                  <a:gd name="connsiteY78" fmla="*/ 640716 h 1762339"/>
                  <a:gd name="connsiteX79" fmla="*/ 1550549 w 2147387"/>
                  <a:gd name="connsiteY79" fmla="*/ 641367 h 1762339"/>
                  <a:gd name="connsiteX80" fmla="*/ 1552277 w 2147387"/>
                  <a:gd name="connsiteY80" fmla="*/ 640716 h 1762339"/>
                  <a:gd name="connsiteX81" fmla="*/ 1710655 w 2147387"/>
                  <a:gd name="connsiteY81" fmla="*/ 1060956 h 1762339"/>
                  <a:gd name="connsiteX82" fmla="*/ 1719945 w 2147387"/>
                  <a:gd name="connsiteY82" fmla="*/ 1058073 h 1762339"/>
                  <a:gd name="connsiteX83" fmla="*/ 1791640 w 2147387"/>
                  <a:gd name="connsiteY83" fmla="*/ 1050845 h 1762339"/>
                  <a:gd name="connsiteX84" fmla="*/ 2147387 w 2147387"/>
                  <a:gd name="connsiteY84" fmla="*/ 1406592 h 1762339"/>
                  <a:gd name="connsiteX85" fmla="*/ 1791640 w 2147387"/>
                  <a:gd name="connsiteY85" fmla="*/ 1762339 h 1762339"/>
                  <a:gd name="connsiteX86" fmla="*/ 1435893 w 2147387"/>
                  <a:gd name="connsiteY86" fmla="*/ 1406592 h 1762339"/>
                  <a:gd name="connsiteX87" fmla="*/ 1592739 w 2147387"/>
                  <a:gd name="connsiteY87" fmla="*/ 1111601 h 1762339"/>
                  <a:gd name="connsiteX88" fmla="*/ 1626594 w 2147387"/>
                  <a:gd name="connsiteY88" fmla="*/ 1093225 h 1762339"/>
                  <a:gd name="connsiteX89" fmla="*/ 1610617 w 2147387"/>
                  <a:gd name="connsiteY89" fmla="*/ 1050832 h 1762339"/>
                  <a:gd name="connsiteX90" fmla="*/ 1211423 w 2147387"/>
                  <a:gd name="connsiteY90" fmla="*/ 1050832 h 1762339"/>
                  <a:gd name="connsiteX91" fmla="*/ 1070194 w 2147387"/>
                  <a:gd name="connsiteY91" fmla="*/ 1276969 h 1762339"/>
                  <a:gd name="connsiteX92" fmla="*/ 1089240 w 2147387"/>
                  <a:gd name="connsiteY92" fmla="*/ 1289810 h 1762339"/>
                  <a:gd name="connsiteX93" fmla="*/ 1122986 w 2147387"/>
                  <a:gd name="connsiteY93" fmla="*/ 1371281 h 1762339"/>
                  <a:gd name="connsiteX94" fmla="*/ 1122986 w 2147387"/>
                  <a:gd name="connsiteY94" fmla="*/ 1433757 h 1762339"/>
                  <a:gd name="connsiteX95" fmla="*/ 1141066 w 2147387"/>
                  <a:gd name="connsiteY95" fmla="*/ 1431758 h 1762339"/>
                  <a:gd name="connsiteX96" fmla="*/ 1197118 w 2147387"/>
                  <a:gd name="connsiteY96" fmla="*/ 1395745 h 1762339"/>
                  <a:gd name="connsiteX97" fmla="*/ 1207982 w 2147387"/>
                  <a:gd name="connsiteY97" fmla="*/ 1373153 h 1762339"/>
                  <a:gd name="connsiteX98" fmla="*/ 1207897 w 2147387"/>
                  <a:gd name="connsiteY98" fmla="*/ 1373130 h 1762339"/>
                  <a:gd name="connsiteX99" fmla="*/ 1188658 w 2147387"/>
                  <a:gd name="connsiteY99" fmla="*/ 1358368 h 1762339"/>
                  <a:gd name="connsiteX100" fmla="*/ 1185493 w 2147387"/>
                  <a:gd name="connsiteY100" fmla="*/ 1334326 h 1762339"/>
                  <a:gd name="connsiteX101" fmla="*/ 1200255 w 2147387"/>
                  <a:gd name="connsiteY101" fmla="*/ 1315088 h 1762339"/>
                  <a:gd name="connsiteX102" fmla="*/ 1211538 w 2147387"/>
                  <a:gd name="connsiteY102" fmla="*/ 1313602 h 1762339"/>
                  <a:gd name="connsiteX103" fmla="*/ 1202510 w 2147387"/>
                  <a:gd name="connsiteY103" fmla="*/ 1306674 h 1762339"/>
                  <a:gd name="connsiteX104" fmla="*/ 1199344 w 2147387"/>
                  <a:gd name="connsiteY104" fmla="*/ 1282632 h 1762339"/>
                  <a:gd name="connsiteX105" fmla="*/ 1214106 w 2147387"/>
                  <a:gd name="connsiteY105" fmla="*/ 1263394 h 1762339"/>
                  <a:gd name="connsiteX106" fmla="*/ 1225388 w 2147387"/>
                  <a:gd name="connsiteY106" fmla="*/ 1261908 h 1762339"/>
                  <a:gd name="connsiteX107" fmla="*/ 1216360 w 2147387"/>
                  <a:gd name="connsiteY107" fmla="*/ 1254982 h 1762339"/>
                  <a:gd name="connsiteX108" fmla="*/ 1213195 w 2147387"/>
                  <a:gd name="connsiteY108" fmla="*/ 1230939 h 1762339"/>
                  <a:gd name="connsiteX109" fmla="*/ 1227957 w 2147387"/>
                  <a:gd name="connsiteY109" fmla="*/ 1211702 h 1762339"/>
                  <a:gd name="connsiteX110" fmla="*/ 1252000 w 2147387"/>
                  <a:gd name="connsiteY110" fmla="*/ 1208536 h 1762339"/>
                  <a:gd name="connsiteX111" fmla="*/ 1313631 w 2147387"/>
                  <a:gd name="connsiteY111" fmla="*/ 1225050 h 1762339"/>
                  <a:gd name="connsiteX112" fmla="*/ 1336035 w 2147387"/>
                  <a:gd name="connsiteY112" fmla="*/ 1263855 h 1762339"/>
                  <a:gd name="connsiteX113" fmla="*/ 1336034 w 2147387"/>
                  <a:gd name="connsiteY113" fmla="*/ 1263855 h 1762339"/>
                  <a:gd name="connsiteX114" fmla="*/ 1321271 w 2147387"/>
                  <a:gd name="connsiteY114" fmla="*/ 1283094 h 1762339"/>
                  <a:gd name="connsiteX115" fmla="*/ 1309992 w 2147387"/>
                  <a:gd name="connsiteY115" fmla="*/ 1284579 h 1762339"/>
                  <a:gd name="connsiteX116" fmla="*/ 1319019 w 2147387"/>
                  <a:gd name="connsiteY116" fmla="*/ 1291505 h 1762339"/>
                  <a:gd name="connsiteX117" fmla="*/ 1322184 w 2147387"/>
                  <a:gd name="connsiteY117" fmla="*/ 1315548 h 1762339"/>
                  <a:gd name="connsiteX118" fmla="*/ 1322183 w 2147387"/>
                  <a:gd name="connsiteY118" fmla="*/ 1315547 h 1762339"/>
                  <a:gd name="connsiteX119" fmla="*/ 1307420 w 2147387"/>
                  <a:gd name="connsiteY119" fmla="*/ 1334786 h 1762339"/>
                  <a:gd name="connsiteX120" fmla="*/ 1296139 w 2147387"/>
                  <a:gd name="connsiteY120" fmla="*/ 1336272 h 1762339"/>
                  <a:gd name="connsiteX121" fmla="*/ 1305167 w 2147387"/>
                  <a:gd name="connsiteY121" fmla="*/ 1343199 h 1762339"/>
                  <a:gd name="connsiteX122" fmla="*/ 1308333 w 2147387"/>
                  <a:gd name="connsiteY122" fmla="*/ 1367241 h 1762339"/>
                  <a:gd name="connsiteX123" fmla="*/ 1308332 w 2147387"/>
                  <a:gd name="connsiteY123" fmla="*/ 1367241 h 1762339"/>
                  <a:gd name="connsiteX124" fmla="*/ 1269527 w 2147387"/>
                  <a:gd name="connsiteY124" fmla="*/ 1389645 h 1762339"/>
                  <a:gd name="connsiteX125" fmla="*/ 1261153 w 2147387"/>
                  <a:gd name="connsiteY125" fmla="*/ 1387401 h 1762339"/>
                  <a:gd name="connsiteX126" fmla="*/ 1260551 w 2147387"/>
                  <a:gd name="connsiteY126" fmla="*/ 1389278 h 1762339"/>
                  <a:gd name="connsiteX127" fmla="*/ 1155635 w 2147387"/>
                  <a:gd name="connsiteY127" fmla="*/ 1479130 h 1762339"/>
                  <a:gd name="connsiteX128" fmla="*/ 1122986 w 2147387"/>
                  <a:gd name="connsiteY128" fmla="*/ 1482739 h 1762339"/>
                  <a:gd name="connsiteX129" fmla="*/ 1122986 w 2147387"/>
                  <a:gd name="connsiteY129" fmla="*/ 1486498 h 1762339"/>
                  <a:gd name="connsiteX130" fmla="*/ 701718 w 2147387"/>
                  <a:gd name="connsiteY130" fmla="*/ 1486498 h 1762339"/>
                  <a:gd name="connsiteX131" fmla="*/ 683537 w 2147387"/>
                  <a:gd name="connsiteY131" fmla="*/ 1545065 h 1762339"/>
                  <a:gd name="connsiteX132" fmla="*/ 355747 w 2147387"/>
                  <a:gd name="connsiteY132" fmla="*/ 1762339 h 1762339"/>
                  <a:gd name="connsiteX133" fmla="*/ 0 w 2147387"/>
                  <a:gd name="connsiteY133" fmla="*/ 1406592 h 1762339"/>
                  <a:gd name="connsiteX134" fmla="*/ 217274 w 2147387"/>
                  <a:gd name="connsiteY134" fmla="*/ 1078802 h 1762339"/>
                  <a:gd name="connsiteX135" fmla="*/ 278547 w 2147387"/>
                  <a:gd name="connsiteY135" fmla="*/ 1059781 h 1762339"/>
                  <a:gd name="connsiteX136" fmla="*/ 278547 w 2147387"/>
                  <a:gd name="connsiteY136" fmla="*/ 991842 h 1762339"/>
                  <a:gd name="connsiteX137" fmla="*/ 197585 w 2147387"/>
                  <a:gd name="connsiteY137" fmla="*/ 946598 h 1762339"/>
                  <a:gd name="connsiteX138" fmla="*/ 197585 w 2147387"/>
                  <a:gd name="connsiteY138" fmla="*/ 872794 h 1762339"/>
                  <a:gd name="connsiteX139" fmla="*/ 590310 w 2147387"/>
                  <a:gd name="connsiteY139" fmla="*/ 872794 h 1762339"/>
                  <a:gd name="connsiteX140" fmla="*/ 681519 w 2147387"/>
                  <a:gd name="connsiteY140" fmla="*/ 910008 h 1762339"/>
                  <a:gd name="connsiteX141" fmla="*/ 715619 w 2147387"/>
                  <a:gd name="connsiteY141" fmla="*/ 875908 h 1762339"/>
                  <a:gd name="connsiteX142" fmla="*/ 708934 w 2147387"/>
                  <a:gd name="connsiteY142" fmla="*/ 870011 h 1762339"/>
                  <a:gd name="connsiteX143" fmla="*/ 699736 w 2147387"/>
                  <a:gd name="connsiteY143" fmla="*/ 721248 h 1762339"/>
                  <a:gd name="connsiteX144" fmla="*/ 908771 w 2147387"/>
                  <a:gd name="connsiteY144" fmla="*/ 359190 h 1762339"/>
                  <a:gd name="connsiteX145" fmla="*/ 1003284 w 2147387"/>
                  <a:gd name="connsiteY145" fmla="*/ 293621 h 1762339"/>
                  <a:gd name="connsiteX146" fmla="*/ 1013813 w 2147387"/>
                  <a:gd name="connsiteY146" fmla="*/ 293392 h 1762339"/>
                  <a:gd name="connsiteX147" fmla="*/ 1049045 w 2147387"/>
                  <a:gd name="connsiteY147" fmla="*/ 256953 h 1762339"/>
                  <a:gd name="connsiteX148" fmla="*/ 1044852 w 2147387"/>
                  <a:gd name="connsiteY148" fmla="*/ 252132 h 1762339"/>
                  <a:gd name="connsiteX149" fmla="*/ 1021527 w 2147387"/>
                  <a:gd name="connsiteY149" fmla="*/ 245882 h 1762339"/>
                  <a:gd name="connsiteX150" fmla="*/ 1020939 w 2147387"/>
                  <a:gd name="connsiteY150" fmla="*/ 245207 h 1762339"/>
                  <a:gd name="connsiteX151" fmla="*/ 1006745 w 2147387"/>
                  <a:gd name="connsiteY151" fmla="*/ 137387 h 1762339"/>
                  <a:gd name="connsiteX152" fmla="*/ 1015329 w 2147387"/>
                  <a:gd name="connsiteY152" fmla="*/ 105348 h 1762339"/>
                  <a:gd name="connsiteX153" fmla="*/ 1133039 w 2147387"/>
                  <a:gd name="connsiteY153" fmla="*/ 1347 h 176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</a:cxnLst>
                <a:rect l="l" t="t" r="r" b="b"/>
                <a:pathLst>
                  <a:path w="2147387" h="1762339">
                    <a:moveTo>
                      <a:pt x="105788" y="1485603"/>
                    </a:moveTo>
                    <a:lnTo>
                      <a:pt x="113083" y="1509104"/>
                    </a:lnTo>
                    <a:cubicBezTo>
                      <a:pt x="153063" y="1603628"/>
                      <a:pt x="246659" y="1669952"/>
                      <a:pt x="355747" y="1669952"/>
                    </a:cubicBezTo>
                    <a:cubicBezTo>
                      <a:pt x="464834" y="1669952"/>
                      <a:pt x="558431" y="1603628"/>
                      <a:pt x="598411" y="1509104"/>
                    </a:cubicBezTo>
                    <a:lnTo>
                      <a:pt x="605428" y="1486498"/>
                    </a:lnTo>
                    <a:lnTo>
                      <a:pt x="295102" y="1486498"/>
                    </a:lnTo>
                    <a:lnTo>
                      <a:pt x="295102" y="1485603"/>
                    </a:lnTo>
                    <a:close/>
                    <a:moveTo>
                      <a:pt x="1791640" y="1143232"/>
                    </a:moveTo>
                    <a:lnTo>
                      <a:pt x="1743492" y="1148086"/>
                    </a:lnTo>
                    <a:lnTo>
                      <a:pt x="1811452" y="1328412"/>
                    </a:lnTo>
                    <a:lnTo>
                      <a:pt x="1822621" y="1330667"/>
                    </a:lnTo>
                    <a:cubicBezTo>
                      <a:pt x="1852196" y="1343176"/>
                      <a:pt x="1872947" y="1372460"/>
                      <a:pt x="1872947" y="1406592"/>
                    </a:cubicBezTo>
                    <a:cubicBezTo>
                      <a:pt x="1872947" y="1452101"/>
                      <a:pt x="1836055" y="1488993"/>
                      <a:pt x="1790546" y="1488993"/>
                    </a:cubicBezTo>
                    <a:cubicBezTo>
                      <a:pt x="1745037" y="1488993"/>
                      <a:pt x="1708145" y="1452101"/>
                      <a:pt x="1708145" y="1406592"/>
                    </a:cubicBezTo>
                    <a:cubicBezTo>
                      <a:pt x="1708145" y="1395215"/>
                      <a:pt x="1710451" y="1384376"/>
                      <a:pt x="1714621" y="1374518"/>
                    </a:cubicBezTo>
                    <a:lnTo>
                      <a:pt x="1726157" y="1357407"/>
                    </a:lnTo>
                    <a:lnTo>
                      <a:pt x="1659335" y="1180100"/>
                    </a:lnTo>
                    <a:lnTo>
                      <a:pt x="1644393" y="1188210"/>
                    </a:lnTo>
                    <a:cubicBezTo>
                      <a:pt x="1574339" y="1235538"/>
                      <a:pt x="1528280" y="1315686"/>
                      <a:pt x="1528280" y="1406592"/>
                    </a:cubicBezTo>
                    <a:cubicBezTo>
                      <a:pt x="1528280" y="1552042"/>
                      <a:pt x="1646190" y="1669952"/>
                      <a:pt x="1791640" y="1669952"/>
                    </a:cubicBezTo>
                    <a:cubicBezTo>
                      <a:pt x="1937090" y="1669952"/>
                      <a:pt x="2055000" y="1552042"/>
                      <a:pt x="2055000" y="1406592"/>
                    </a:cubicBezTo>
                    <a:cubicBezTo>
                      <a:pt x="2055000" y="1261142"/>
                      <a:pt x="1937090" y="1143232"/>
                      <a:pt x="1791640" y="1143232"/>
                    </a:cubicBezTo>
                    <a:close/>
                    <a:moveTo>
                      <a:pt x="355747" y="1143232"/>
                    </a:moveTo>
                    <a:cubicBezTo>
                      <a:pt x="210297" y="1143232"/>
                      <a:pt x="92387" y="1261142"/>
                      <a:pt x="92387" y="1406592"/>
                    </a:cubicBezTo>
                    <a:lnTo>
                      <a:pt x="92584" y="1408546"/>
                    </a:lnTo>
                    <a:lnTo>
                      <a:pt x="247936" y="1408546"/>
                    </a:lnTo>
                    <a:lnTo>
                      <a:pt x="320391" y="1301675"/>
                    </a:lnTo>
                    <a:lnTo>
                      <a:pt x="320621" y="1302014"/>
                    </a:lnTo>
                    <a:lnTo>
                      <a:pt x="328848" y="1289810"/>
                    </a:lnTo>
                    <a:cubicBezTo>
                      <a:pt x="349699" y="1268960"/>
                      <a:pt x="378503" y="1256064"/>
                      <a:pt x="410319" y="1256064"/>
                    </a:cubicBezTo>
                    <a:lnTo>
                      <a:pt x="566037" y="1256064"/>
                    </a:lnTo>
                    <a:lnTo>
                      <a:pt x="541971" y="1220369"/>
                    </a:lnTo>
                    <a:cubicBezTo>
                      <a:pt x="494312" y="1172710"/>
                      <a:pt x="428472" y="1143232"/>
                      <a:pt x="355747" y="1143232"/>
                    </a:cubicBezTo>
                    <a:close/>
                    <a:moveTo>
                      <a:pt x="932817" y="1050832"/>
                    </a:moveTo>
                    <a:lnTo>
                      <a:pt x="860230" y="1167058"/>
                    </a:lnTo>
                    <a:lnTo>
                      <a:pt x="860230" y="1256064"/>
                    </a:lnTo>
                    <a:lnTo>
                      <a:pt x="920293" y="1256064"/>
                    </a:lnTo>
                    <a:lnTo>
                      <a:pt x="1048466" y="1050832"/>
                    </a:lnTo>
                    <a:close/>
                    <a:moveTo>
                      <a:pt x="1730059" y="770224"/>
                    </a:moveTo>
                    <a:lnTo>
                      <a:pt x="1786793" y="907190"/>
                    </a:lnTo>
                    <a:cubicBezTo>
                      <a:pt x="1761115" y="932868"/>
                      <a:pt x="1721392" y="938097"/>
                      <a:pt x="1689943" y="919941"/>
                    </a:cubicBezTo>
                    <a:cubicBezTo>
                      <a:pt x="1658494" y="901784"/>
                      <a:pt x="1643162" y="864768"/>
                      <a:pt x="1652560" y="829691"/>
                    </a:cubicBezTo>
                    <a:cubicBezTo>
                      <a:pt x="1661959" y="794614"/>
                      <a:pt x="1693745" y="770224"/>
                      <a:pt x="1730059" y="770224"/>
                    </a:cubicBezTo>
                    <a:close/>
                    <a:moveTo>
                      <a:pt x="1133039" y="1347"/>
                    </a:moveTo>
                    <a:cubicBezTo>
                      <a:pt x="1151320" y="-1198"/>
                      <a:pt x="1170402" y="-201"/>
                      <a:pt x="1189352" y="4876"/>
                    </a:cubicBezTo>
                    <a:cubicBezTo>
                      <a:pt x="1246202" y="20109"/>
                      <a:pt x="1285717" y="67743"/>
                      <a:pt x="1293353" y="122586"/>
                    </a:cubicBezTo>
                    <a:lnTo>
                      <a:pt x="1291510" y="151990"/>
                    </a:lnTo>
                    <a:lnTo>
                      <a:pt x="1271534" y="146638"/>
                    </a:lnTo>
                    <a:lnTo>
                      <a:pt x="1269637" y="176898"/>
                    </a:lnTo>
                    <a:lnTo>
                      <a:pt x="1259986" y="212917"/>
                    </a:lnTo>
                    <a:cubicBezTo>
                      <a:pt x="1246899" y="261759"/>
                      <a:pt x="1205975" y="295708"/>
                      <a:pt x="1158858" y="302269"/>
                    </a:cubicBezTo>
                    <a:lnTo>
                      <a:pt x="1120417" y="299860"/>
                    </a:lnTo>
                    <a:lnTo>
                      <a:pt x="1112604" y="327174"/>
                    </a:lnTo>
                    <a:lnTo>
                      <a:pt x="1133104" y="345256"/>
                    </a:lnTo>
                    <a:cubicBezTo>
                      <a:pt x="1143662" y="359230"/>
                      <a:pt x="1151306" y="375043"/>
                      <a:pt x="1155771" y="391708"/>
                    </a:cubicBezTo>
                    <a:lnTo>
                      <a:pt x="1155893" y="393447"/>
                    </a:lnTo>
                    <a:lnTo>
                      <a:pt x="1161969" y="401366"/>
                    </a:lnTo>
                    <a:lnTo>
                      <a:pt x="1203103" y="554880"/>
                    </a:lnTo>
                    <a:lnTo>
                      <a:pt x="1205618" y="555211"/>
                    </a:lnTo>
                    <a:lnTo>
                      <a:pt x="1327921" y="625823"/>
                    </a:lnTo>
                    <a:cubicBezTo>
                      <a:pt x="1349453" y="638255"/>
                      <a:pt x="1356831" y="665788"/>
                      <a:pt x="1344399" y="687321"/>
                    </a:cubicBezTo>
                    <a:cubicBezTo>
                      <a:pt x="1331967" y="708854"/>
                      <a:pt x="1304433" y="716231"/>
                      <a:pt x="1282901" y="703799"/>
                    </a:cubicBezTo>
                    <a:lnTo>
                      <a:pt x="1160598" y="633188"/>
                    </a:lnTo>
                    <a:lnTo>
                      <a:pt x="1160196" y="632665"/>
                    </a:lnTo>
                    <a:lnTo>
                      <a:pt x="1144859" y="627387"/>
                    </a:lnTo>
                    <a:cubicBezTo>
                      <a:pt x="1135118" y="621763"/>
                      <a:pt x="1127523" y="612423"/>
                      <a:pt x="1124382" y="600701"/>
                    </a:cubicBezTo>
                    <a:lnTo>
                      <a:pt x="1110538" y="549035"/>
                    </a:lnTo>
                    <a:lnTo>
                      <a:pt x="987903" y="761446"/>
                    </a:lnTo>
                    <a:lnTo>
                      <a:pt x="1117770" y="836425"/>
                    </a:lnTo>
                    <a:lnTo>
                      <a:pt x="1119071" y="837572"/>
                    </a:lnTo>
                    <a:lnTo>
                      <a:pt x="1169992" y="822100"/>
                    </a:lnTo>
                    <a:cubicBezTo>
                      <a:pt x="1212791" y="812432"/>
                      <a:pt x="1264386" y="806787"/>
                      <a:pt x="1319924" y="806787"/>
                    </a:cubicBezTo>
                    <a:cubicBezTo>
                      <a:pt x="1403232" y="806787"/>
                      <a:pt x="1477666" y="819489"/>
                      <a:pt x="1526851" y="839417"/>
                    </a:cubicBezTo>
                    <a:lnTo>
                      <a:pt x="1532012" y="842262"/>
                    </a:lnTo>
                    <a:lnTo>
                      <a:pt x="1486589" y="721735"/>
                    </a:lnTo>
                    <a:lnTo>
                      <a:pt x="1394694" y="721735"/>
                    </a:lnTo>
                    <a:cubicBezTo>
                      <a:pt x="1372321" y="721735"/>
                      <a:pt x="1354184" y="703598"/>
                      <a:pt x="1354184" y="681225"/>
                    </a:cubicBezTo>
                    <a:cubicBezTo>
                      <a:pt x="1354184" y="658852"/>
                      <a:pt x="1372321" y="640715"/>
                      <a:pt x="1394694" y="640715"/>
                    </a:cubicBezTo>
                    <a:cubicBezTo>
                      <a:pt x="1446646" y="640715"/>
                      <a:pt x="1498597" y="640716"/>
                      <a:pt x="1550549" y="640716"/>
                    </a:cubicBezTo>
                    <a:lnTo>
                      <a:pt x="1550549" y="641367"/>
                    </a:lnTo>
                    <a:lnTo>
                      <a:pt x="1552277" y="640716"/>
                    </a:lnTo>
                    <a:lnTo>
                      <a:pt x="1710655" y="1060956"/>
                    </a:lnTo>
                    <a:lnTo>
                      <a:pt x="1719945" y="1058073"/>
                    </a:lnTo>
                    <a:cubicBezTo>
                      <a:pt x="1743103" y="1053334"/>
                      <a:pt x="1767081" y="1050845"/>
                      <a:pt x="1791640" y="1050845"/>
                    </a:cubicBezTo>
                    <a:cubicBezTo>
                      <a:pt x="1988114" y="1050845"/>
                      <a:pt x="2147387" y="1210118"/>
                      <a:pt x="2147387" y="1406592"/>
                    </a:cubicBezTo>
                    <a:cubicBezTo>
                      <a:pt x="2147387" y="1603066"/>
                      <a:pt x="1988114" y="1762339"/>
                      <a:pt x="1791640" y="1762339"/>
                    </a:cubicBezTo>
                    <a:cubicBezTo>
                      <a:pt x="1595166" y="1762339"/>
                      <a:pt x="1435893" y="1603066"/>
                      <a:pt x="1435893" y="1406592"/>
                    </a:cubicBezTo>
                    <a:cubicBezTo>
                      <a:pt x="1435893" y="1283796"/>
                      <a:pt x="1498109" y="1175531"/>
                      <a:pt x="1592739" y="1111601"/>
                    </a:cubicBezTo>
                    <a:lnTo>
                      <a:pt x="1626594" y="1093225"/>
                    </a:lnTo>
                    <a:lnTo>
                      <a:pt x="1610617" y="1050832"/>
                    </a:lnTo>
                    <a:lnTo>
                      <a:pt x="1211423" y="1050832"/>
                    </a:lnTo>
                    <a:lnTo>
                      <a:pt x="1070194" y="1276969"/>
                    </a:lnTo>
                    <a:lnTo>
                      <a:pt x="1089240" y="1289810"/>
                    </a:lnTo>
                    <a:cubicBezTo>
                      <a:pt x="1110090" y="1310661"/>
                      <a:pt x="1122986" y="1339465"/>
                      <a:pt x="1122986" y="1371281"/>
                    </a:cubicBezTo>
                    <a:lnTo>
                      <a:pt x="1122986" y="1433757"/>
                    </a:lnTo>
                    <a:lnTo>
                      <a:pt x="1141066" y="1431758"/>
                    </a:lnTo>
                    <a:cubicBezTo>
                      <a:pt x="1162780" y="1425072"/>
                      <a:pt x="1182158" y="1412527"/>
                      <a:pt x="1197118" y="1395745"/>
                    </a:cubicBezTo>
                    <a:lnTo>
                      <a:pt x="1207982" y="1373153"/>
                    </a:lnTo>
                    <a:lnTo>
                      <a:pt x="1207897" y="1373130"/>
                    </a:lnTo>
                    <a:cubicBezTo>
                      <a:pt x="1199446" y="1370866"/>
                      <a:pt x="1192713" y="1365390"/>
                      <a:pt x="1188658" y="1358368"/>
                    </a:cubicBezTo>
                    <a:lnTo>
                      <a:pt x="1185493" y="1334326"/>
                    </a:lnTo>
                    <a:lnTo>
                      <a:pt x="1200255" y="1315088"/>
                    </a:lnTo>
                    <a:lnTo>
                      <a:pt x="1211538" y="1313602"/>
                    </a:lnTo>
                    <a:lnTo>
                      <a:pt x="1202510" y="1306674"/>
                    </a:lnTo>
                    <a:lnTo>
                      <a:pt x="1199344" y="1282632"/>
                    </a:lnTo>
                    <a:lnTo>
                      <a:pt x="1214106" y="1263394"/>
                    </a:lnTo>
                    <a:lnTo>
                      <a:pt x="1225388" y="1261908"/>
                    </a:lnTo>
                    <a:lnTo>
                      <a:pt x="1216360" y="1254982"/>
                    </a:lnTo>
                    <a:lnTo>
                      <a:pt x="1213195" y="1230939"/>
                    </a:lnTo>
                    <a:lnTo>
                      <a:pt x="1227957" y="1211702"/>
                    </a:lnTo>
                    <a:cubicBezTo>
                      <a:pt x="1234980" y="1207647"/>
                      <a:pt x="1243549" y="1206272"/>
                      <a:pt x="1252000" y="1208536"/>
                    </a:cubicBezTo>
                    <a:lnTo>
                      <a:pt x="1313631" y="1225050"/>
                    </a:lnTo>
                    <a:cubicBezTo>
                      <a:pt x="1330533" y="1229579"/>
                      <a:pt x="1340564" y="1246952"/>
                      <a:pt x="1336035" y="1263855"/>
                    </a:cubicBezTo>
                    <a:lnTo>
                      <a:pt x="1336034" y="1263855"/>
                    </a:lnTo>
                    <a:cubicBezTo>
                      <a:pt x="1333769" y="1272306"/>
                      <a:pt x="1328294" y="1279039"/>
                      <a:pt x="1321271" y="1283094"/>
                    </a:cubicBezTo>
                    <a:lnTo>
                      <a:pt x="1309992" y="1284579"/>
                    </a:lnTo>
                    <a:lnTo>
                      <a:pt x="1319019" y="1291505"/>
                    </a:lnTo>
                    <a:cubicBezTo>
                      <a:pt x="1323073" y="1298527"/>
                      <a:pt x="1324448" y="1307096"/>
                      <a:pt x="1322184" y="1315548"/>
                    </a:cubicBezTo>
                    <a:lnTo>
                      <a:pt x="1322183" y="1315547"/>
                    </a:lnTo>
                    <a:cubicBezTo>
                      <a:pt x="1319918" y="1323998"/>
                      <a:pt x="1314443" y="1330732"/>
                      <a:pt x="1307420" y="1334786"/>
                    </a:cubicBezTo>
                    <a:lnTo>
                      <a:pt x="1296139" y="1336272"/>
                    </a:lnTo>
                    <a:lnTo>
                      <a:pt x="1305167" y="1343199"/>
                    </a:lnTo>
                    <a:cubicBezTo>
                      <a:pt x="1309222" y="1350221"/>
                      <a:pt x="1310597" y="1358790"/>
                      <a:pt x="1308333" y="1367241"/>
                    </a:cubicBezTo>
                    <a:lnTo>
                      <a:pt x="1308332" y="1367241"/>
                    </a:lnTo>
                    <a:cubicBezTo>
                      <a:pt x="1303802" y="1384144"/>
                      <a:pt x="1286429" y="1394174"/>
                      <a:pt x="1269527" y="1389645"/>
                    </a:cubicBezTo>
                    <a:lnTo>
                      <a:pt x="1261153" y="1387401"/>
                    </a:lnTo>
                    <a:lnTo>
                      <a:pt x="1260551" y="1389278"/>
                    </a:lnTo>
                    <a:cubicBezTo>
                      <a:pt x="1239501" y="1432577"/>
                      <a:pt x="1201248" y="1465085"/>
                      <a:pt x="1155635" y="1479130"/>
                    </a:cubicBezTo>
                    <a:lnTo>
                      <a:pt x="1122986" y="1482739"/>
                    </a:lnTo>
                    <a:lnTo>
                      <a:pt x="1122986" y="1486498"/>
                    </a:lnTo>
                    <a:lnTo>
                      <a:pt x="701718" y="1486498"/>
                    </a:lnTo>
                    <a:lnTo>
                      <a:pt x="683537" y="1545065"/>
                    </a:lnTo>
                    <a:cubicBezTo>
                      <a:pt x="629532" y="1672748"/>
                      <a:pt x="503102" y="1762339"/>
                      <a:pt x="355747" y="1762339"/>
                    </a:cubicBezTo>
                    <a:cubicBezTo>
                      <a:pt x="159273" y="1762339"/>
                      <a:pt x="0" y="1603066"/>
                      <a:pt x="0" y="1406592"/>
                    </a:cubicBezTo>
                    <a:cubicBezTo>
                      <a:pt x="0" y="1259237"/>
                      <a:pt x="89591" y="1132807"/>
                      <a:pt x="217274" y="1078802"/>
                    </a:cubicBezTo>
                    <a:lnTo>
                      <a:pt x="278547" y="1059781"/>
                    </a:lnTo>
                    <a:lnTo>
                      <a:pt x="278547" y="991842"/>
                    </a:lnTo>
                    <a:lnTo>
                      <a:pt x="197585" y="946598"/>
                    </a:lnTo>
                    <a:lnTo>
                      <a:pt x="197585" y="872794"/>
                    </a:lnTo>
                    <a:lnTo>
                      <a:pt x="590310" y="872794"/>
                    </a:lnTo>
                    <a:lnTo>
                      <a:pt x="681519" y="910008"/>
                    </a:lnTo>
                    <a:lnTo>
                      <a:pt x="715619" y="875908"/>
                    </a:lnTo>
                    <a:lnTo>
                      <a:pt x="708934" y="870011"/>
                    </a:lnTo>
                    <a:cubicBezTo>
                      <a:pt x="677260" y="828089"/>
                      <a:pt x="671812" y="769614"/>
                      <a:pt x="699736" y="721248"/>
                    </a:cubicBezTo>
                    <a:lnTo>
                      <a:pt x="908771" y="359190"/>
                    </a:lnTo>
                    <a:cubicBezTo>
                      <a:pt x="929714" y="322916"/>
                      <a:pt x="964968" y="300055"/>
                      <a:pt x="1003284" y="293621"/>
                    </a:cubicBezTo>
                    <a:lnTo>
                      <a:pt x="1013813" y="293392"/>
                    </a:lnTo>
                    <a:lnTo>
                      <a:pt x="1049045" y="256953"/>
                    </a:lnTo>
                    <a:lnTo>
                      <a:pt x="1044852" y="252132"/>
                    </a:lnTo>
                    <a:lnTo>
                      <a:pt x="1021527" y="245882"/>
                    </a:lnTo>
                    <a:lnTo>
                      <a:pt x="1020939" y="245207"/>
                    </a:lnTo>
                    <a:cubicBezTo>
                      <a:pt x="1002757" y="213715"/>
                      <a:pt x="996589" y="175287"/>
                      <a:pt x="1006745" y="137387"/>
                    </a:cubicBezTo>
                    <a:lnTo>
                      <a:pt x="1015329" y="105348"/>
                    </a:lnTo>
                    <a:cubicBezTo>
                      <a:pt x="1030562" y="48498"/>
                      <a:pt x="1078196" y="8983"/>
                      <a:pt x="1133039" y="1347"/>
                    </a:cubicBez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B6C87E88-D684-4780-A954-2EAED9D8AB43}"/>
              </a:ext>
            </a:extLst>
          </p:cNvPr>
          <p:cNvGrpSpPr/>
          <p:nvPr/>
        </p:nvGrpSpPr>
        <p:grpSpPr>
          <a:xfrm>
            <a:off x="676883" y="3733800"/>
            <a:ext cx="2721938" cy="2721938"/>
            <a:chOff x="676883" y="3733800"/>
            <a:chExt cx="2721938" cy="2721938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E97A473E-0876-4AD7-B6D5-8DFC0F600E00}"/>
                </a:ext>
              </a:extLst>
            </p:cNvPr>
            <p:cNvGrpSpPr/>
            <p:nvPr/>
          </p:nvGrpSpPr>
          <p:grpSpPr>
            <a:xfrm>
              <a:off x="676883" y="3733800"/>
              <a:ext cx="2721938" cy="2721938"/>
              <a:chOff x="676883" y="857250"/>
              <a:chExt cx="2721938" cy="2721938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D1C93042-507D-47FC-ABC4-8D379F3C4271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3E217FCD-2A93-4F53-8124-CFFEF36A9696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&quot;禁止&quot;マーク 20">
                  <a:extLst>
                    <a:ext uri="{FF2B5EF4-FFF2-40B4-BE49-F238E27FC236}">
                      <a16:creationId xmlns:a16="http://schemas.microsoft.com/office/drawing/2014/main" id="{6D66F45B-F437-4D7B-BDD7-B58A7C4D7043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" name="円: 塗りつぶしなし 18">
                <a:extLst>
                  <a:ext uri="{FF2B5EF4-FFF2-40B4-BE49-F238E27FC236}">
                    <a16:creationId xmlns:a16="http://schemas.microsoft.com/office/drawing/2014/main" id="{1DD7C964-9937-48D0-8A8C-47A07F844D53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459713F8-F76C-43DB-B29F-E32FBDF0FD1E}"/>
                </a:ext>
              </a:extLst>
            </p:cNvPr>
            <p:cNvSpPr txBox="1"/>
            <p:nvPr/>
          </p:nvSpPr>
          <p:spPr>
            <a:xfrm>
              <a:off x="1278965" y="5551318"/>
              <a:ext cx="1492374" cy="3941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通行止め</a:t>
              </a: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C6F8A935-0ABC-4E6F-BD9B-6E3BD093FC6D}"/>
                </a:ext>
              </a:extLst>
            </p:cNvPr>
            <p:cNvSpPr txBox="1"/>
            <p:nvPr/>
          </p:nvSpPr>
          <p:spPr>
            <a:xfrm>
              <a:off x="1278965" y="5551318"/>
              <a:ext cx="1492374" cy="39413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38100">
                    <a:noFill/>
                  </a:ln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通行止め</a:t>
              </a:r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8EE791B8-7096-4CB5-AFA1-EBDCFAAD43FE}"/>
                </a:ext>
              </a:extLst>
            </p:cNvPr>
            <p:cNvGrpSpPr/>
            <p:nvPr/>
          </p:nvGrpSpPr>
          <p:grpSpPr>
            <a:xfrm>
              <a:off x="1110337" y="4261348"/>
              <a:ext cx="1892516" cy="1179734"/>
              <a:chOff x="1110337" y="1594348"/>
              <a:chExt cx="1892516" cy="1179734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B6805C43-0951-44C0-8B39-0972395F791A}"/>
                  </a:ext>
                </a:extLst>
              </p:cNvPr>
              <p:cNvSpPr/>
              <p:nvPr/>
            </p:nvSpPr>
            <p:spPr>
              <a:xfrm flipV="1">
                <a:off x="1110337" y="1594348"/>
                <a:ext cx="1892516" cy="1179734"/>
              </a:xfrm>
              <a:custGeom>
                <a:avLst/>
                <a:gdLst>
                  <a:gd name="connsiteX0" fmla="*/ 1046474 w 2421738"/>
                  <a:gd name="connsiteY0" fmla="*/ 380179 h 1509634"/>
                  <a:gd name="connsiteX1" fmla="*/ 1069672 w 2421738"/>
                  <a:gd name="connsiteY1" fmla="*/ 345772 h 1509634"/>
                  <a:gd name="connsiteX2" fmla="*/ 1096447 w 2421738"/>
                  <a:gd name="connsiteY2" fmla="*/ 327720 h 1509634"/>
                  <a:gd name="connsiteX3" fmla="*/ 1110503 w 2421738"/>
                  <a:gd name="connsiteY3" fmla="*/ 380179 h 1509634"/>
                  <a:gd name="connsiteX4" fmla="*/ 1250223 w 2421738"/>
                  <a:gd name="connsiteY4" fmla="*/ 462925 h 1509634"/>
                  <a:gd name="connsiteX5" fmla="*/ 1168564 w 2421738"/>
                  <a:gd name="connsiteY5" fmla="*/ 381267 h 1509634"/>
                  <a:gd name="connsiteX6" fmla="*/ 1168467 w 2421738"/>
                  <a:gd name="connsiteY6" fmla="*/ 381364 h 1509634"/>
                  <a:gd name="connsiteX7" fmla="*/ 1150412 w 2421738"/>
                  <a:gd name="connsiteY7" fmla="*/ 313982 h 1509634"/>
                  <a:gd name="connsiteX8" fmla="*/ 1190696 w 2421738"/>
                  <a:gd name="connsiteY8" fmla="*/ 322115 h 1509634"/>
                  <a:gd name="connsiteX9" fmla="*/ 1258116 w 2421738"/>
                  <a:gd name="connsiteY9" fmla="*/ 423828 h 1509634"/>
                  <a:gd name="connsiteX10" fmla="*/ 638603 w 2421738"/>
                  <a:gd name="connsiteY10" fmla="*/ 695196 h 1509634"/>
                  <a:gd name="connsiteX11" fmla="*/ 515894 w 2421738"/>
                  <a:gd name="connsiteY11" fmla="*/ 482658 h 1509634"/>
                  <a:gd name="connsiteX12" fmla="*/ 523777 w 2421738"/>
                  <a:gd name="connsiteY12" fmla="*/ 470966 h 1509634"/>
                  <a:gd name="connsiteX13" fmla="*/ 766666 w 2421738"/>
                  <a:gd name="connsiteY13" fmla="*/ 470966 h 1509634"/>
                  <a:gd name="connsiteX14" fmla="*/ 764357 w 2421738"/>
                  <a:gd name="connsiteY14" fmla="*/ 493879 h 1509634"/>
                  <a:gd name="connsiteX15" fmla="*/ 669612 w 2421738"/>
                  <a:gd name="connsiteY15" fmla="*/ 669611 h 1509634"/>
                  <a:gd name="connsiteX16" fmla="*/ 1997910 w 2421738"/>
                  <a:gd name="connsiteY16" fmla="*/ 771418 h 1509634"/>
                  <a:gd name="connsiteX17" fmla="*/ 1803569 w 2421738"/>
                  <a:gd name="connsiteY17" fmla="*/ 712055 h 1509634"/>
                  <a:gd name="connsiteX18" fmla="*/ 1801498 w 2421738"/>
                  <a:gd name="connsiteY18" fmla="*/ 710347 h 1509634"/>
                  <a:gd name="connsiteX19" fmla="*/ 1810378 w 2421738"/>
                  <a:gd name="connsiteY19" fmla="*/ 694966 h 1509634"/>
                  <a:gd name="connsiteX20" fmla="*/ 1810478 w 2421738"/>
                  <a:gd name="connsiteY20" fmla="*/ 694203 h 1509634"/>
                  <a:gd name="connsiteX21" fmla="*/ 1811662 w 2421738"/>
                  <a:gd name="connsiteY21" fmla="*/ 693713 h 1509634"/>
                  <a:gd name="connsiteX22" fmla="*/ 2015138 w 2421738"/>
                  <a:gd name="connsiteY22" fmla="*/ 490237 h 1509634"/>
                  <a:gd name="connsiteX23" fmla="*/ 2015138 w 2421738"/>
                  <a:gd name="connsiteY23" fmla="*/ 428543 h 1509634"/>
                  <a:gd name="connsiteX24" fmla="*/ 1953444 w 2421738"/>
                  <a:gd name="connsiteY24" fmla="*/ 428543 h 1509634"/>
                  <a:gd name="connsiteX25" fmla="*/ 1749968 w 2421738"/>
                  <a:gd name="connsiteY25" fmla="*/ 632019 h 1509634"/>
                  <a:gd name="connsiteX26" fmla="*/ 1745293 w 2421738"/>
                  <a:gd name="connsiteY26" fmla="*/ 643305 h 1509634"/>
                  <a:gd name="connsiteX27" fmla="*/ 1736187 w 2421738"/>
                  <a:gd name="connsiteY27" fmla="*/ 650293 h 1509634"/>
                  <a:gd name="connsiteX28" fmla="*/ 1709683 w 2421738"/>
                  <a:gd name="connsiteY28" fmla="*/ 618169 h 1509634"/>
                  <a:gd name="connsiteX29" fmla="*/ 1650320 w 2421738"/>
                  <a:gd name="connsiteY29" fmla="*/ 423828 h 1509634"/>
                  <a:gd name="connsiteX30" fmla="*/ 1997910 w 2421738"/>
                  <a:gd name="connsiteY30" fmla="*/ 76238 h 1509634"/>
                  <a:gd name="connsiteX31" fmla="*/ 2345500 w 2421738"/>
                  <a:gd name="connsiteY31" fmla="*/ 423828 h 1509634"/>
                  <a:gd name="connsiteX32" fmla="*/ 1997910 w 2421738"/>
                  <a:gd name="connsiteY32" fmla="*/ 771418 h 1509634"/>
                  <a:gd name="connsiteX33" fmla="*/ 423828 w 2421738"/>
                  <a:gd name="connsiteY33" fmla="*/ 771418 h 1509634"/>
                  <a:gd name="connsiteX34" fmla="*/ 76238 w 2421738"/>
                  <a:gd name="connsiteY34" fmla="*/ 423828 h 1509634"/>
                  <a:gd name="connsiteX35" fmla="*/ 423828 w 2421738"/>
                  <a:gd name="connsiteY35" fmla="*/ 76238 h 1509634"/>
                  <a:gd name="connsiteX36" fmla="*/ 764357 w 2421738"/>
                  <a:gd name="connsiteY36" fmla="*/ 353776 h 1509634"/>
                  <a:gd name="connsiteX37" fmla="*/ 767018 w 2421738"/>
                  <a:gd name="connsiteY37" fmla="*/ 380179 h 1509634"/>
                  <a:gd name="connsiteX38" fmla="*/ 525574 w 2421738"/>
                  <a:gd name="connsiteY38" fmla="*/ 380179 h 1509634"/>
                  <a:gd name="connsiteX39" fmla="*/ 502344 w 2421738"/>
                  <a:gd name="connsiteY39" fmla="*/ 345724 h 1509634"/>
                  <a:gd name="connsiteX40" fmla="*/ 423828 w 2421738"/>
                  <a:gd name="connsiteY40" fmla="*/ 313202 h 1509634"/>
                  <a:gd name="connsiteX41" fmla="*/ 312790 w 2421738"/>
                  <a:gd name="connsiteY41" fmla="*/ 424240 h 1509634"/>
                  <a:gd name="connsiteX42" fmla="*/ 423828 w 2421738"/>
                  <a:gd name="connsiteY42" fmla="*/ 535278 h 1509634"/>
                  <a:gd name="connsiteX43" fmla="*/ 439603 w 2421738"/>
                  <a:gd name="connsiteY43" fmla="*/ 532093 h 1509634"/>
                  <a:gd name="connsiteX44" fmla="*/ 561320 w 2421738"/>
                  <a:gd name="connsiteY44" fmla="*/ 742912 h 1509634"/>
                  <a:gd name="connsiteX45" fmla="*/ 559126 w 2421738"/>
                  <a:gd name="connsiteY45" fmla="*/ 744103 h 1509634"/>
                  <a:gd name="connsiteX46" fmla="*/ 423828 w 2421738"/>
                  <a:gd name="connsiteY46" fmla="*/ 771418 h 1509634"/>
                  <a:gd name="connsiteX47" fmla="*/ 834722 w 2421738"/>
                  <a:gd name="connsiteY47" fmla="*/ 1034885 h 1509634"/>
                  <a:gd name="connsiteX48" fmla="*/ 677078 w 2421738"/>
                  <a:gd name="connsiteY48" fmla="*/ 761837 h 1509634"/>
                  <a:gd name="connsiteX49" fmla="*/ 723520 w 2421738"/>
                  <a:gd name="connsiteY49" fmla="*/ 723520 h 1509634"/>
                  <a:gd name="connsiteX50" fmla="*/ 839046 w 2421738"/>
                  <a:gd name="connsiteY50" fmla="*/ 509244 h 1509634"/>
                  <a:gd name="connsiteX51" fmla="*/ 842904 w 2421738"/>
                  <a:gd name="connsiteY51" fmla="*/ 470966 h 1509634"/>
                  <a:gd name="connsiteX52" fmla="*/ 1005726 w 2421738"/>
                  <a:gd name="connsiteY52" fmla="*/ 470966 h 1509634"/>
                  <a:gd name="connsiteX53" fmla="*/ 1008116 w 2421738"/>
                  <a:gd name="connsiteY53" fmla="*/ 482806 h 1509634"/>
                  <a:gd name="connsiteX54" fmla="*/ 1030809 w 2421738"/>
                  <a:gd name="connsiteY54" fmla="*/ 520208 h 1509634"/>
                  <a:gd name="connsiteX55" fmla="*/ 1052315 w 2421738"/>
                  <a:gd name="connsiteY55" fmla="*/ 539750 h 1509634"/>
                  <a:gd name="connsiteX56" fmla="*/ 919310 w 2421738"/>
                  <a:gd name="connsiteY56" fmla="*/ 1068058 h 1509634"/>
                  <a:gd name="connsiteX57" fmla="*/ 1136579 w 2421738"/>
                  <a:gd name="connsiteY57" fmla="*/ 573661 h 1509634"/>
                  <a:gd name="connsiteX58" fmla="*/ 1147728 w 2421738"/>
                  <a:gd name="connsiteY58" fmla="*/ 575347 h 1509634"/>
                  <a:gd name="connsiteX59" fmla="*/ 1162025 w 2421738"/>
                  <a:gd name="connsiteY59" fmla="*/ 572461 h 1509634"/>
                  <a:gd name="connsiteX60" fmla="*/ 1203482 w 2421738"/>
                  <a:gd name="connsiteY60" fmla="*/ 727180 h 1509634"/>
                  <a:gd name="connsiteX61" fmla="*/ 1216454 w 2421738"/>
                  <a:gd name="connsiteY61" fmla="*/ 744086 h 1509634"/>
                  <a:gd name="connsiteX62" fmla="*/ 1227641 w 2421738"/>
                  <a:gd name="connsiteY62" fmla="*/ 745558 h 1509634"/>
                  <a:gd name="connsiteX63" fmla="*/ 1239355 w 2421738"/>
                  <a:gd name="connsiteY63" fmla="*/ 750411 h 1509634"/>
                  <a:gd name="connsiteX64" fmla="*/ 1325935 w 2421738"/>
                  <a:gd name="connsiteY64" fmla="*/ 750411 h 1509634"/>
                  <a:gd name="connsiteX65" fmla="*/ 1350881 w 2421738"/>
                  <a:gd name="connsiteY65" fmla="*/ 725465 h 1509634"/>
                  <a:gd name="connsiteX66" fmla="*/ 1325935 w 2421738"/>
                  <a:gd name="connsiteY66" fmla="*/ 700519 h 1509634"/>
                  <a:gd name="connsiteX67" fmla="*/ 1253984 w 2421738"/>
                  <a:gd name="connsiteY67" fmla="*/ 700519 h 1509634"/>
                  <a:gd name="connsiteX68" fmla="*/ 1215640 w 2421738"/>
                  <a:gd name="connsiteY68" fmla="*/ 557417 h 1509634"/>
                  <a:gd name="connsiteX69" fmla="*/ 1216047 w 2421738"/>
                  <a:gd name="connsiteY69" fmla="*/ 557142 h 1509634"/>
                  <a:gd name="connsiteX70" fmla="*/ 1579415 w 2421738"/>
                  <a:gd name="connsiteY70" fmla="*/ 920510 h 1509634"/>
                  <a:gd name="connsiteX71" fmla="*/ 1494228 w 2421738"/>
                  <a:gd name="connsiteY71" fmla="*/ 1068058 h 1509634"/>
                  <a:gd name="connsiteX72" fmla="*/ 1298981 w 2421738"/>
                  <a:gd name="connsiteY72" fmla="*/ 1509634 h 1509634"/>
                  <a:gd name="connsiteX73" fmla="*/ 1510059 w 2421738"/>
                  <a:gd name="connsiteY73" fmla="*/ 1453076 h 1509634"/>
                  <a:gd name="connsiteX74" fmla="*/ 1512312 w 2421738"/>
                  <a:gd name="connsiteY74" fmla="*/ 1451348 h 1509634"/>
                  <a:gd name="connsiteX75" fmla="*/ 1517770 w 2421738"/>
                  <a:gd name="connsiteY75" fmla="*/ 1452066 h 1509634"/>
                  <a:gd name="connsiteX76" fmla="*/ 1536512 w 2421738"/>
                  <a:gd name="connsiteY76" fmla="*/ 1437685 h 1509634"/>
                  <a:gd name="connsiteX77" fmla="*/ 1596699 w 2421738"/>
                  <a:gd name="connsiteY77" fmla="*/ 1333437 h 1509634"/>
                  <a:gd name="connsiteX78" fmla="*/ 1597594 w 2421738"/>
                  <a:gd name="connsiteY78" fmla="*/ 1326640 h 1509634"/>
                  <a:gd name="connsiteX79" fmla="*/ 1604829 w 2421738"/>
                  <a:gd name="connsiteY79" fmla="*/ 1321088 h 1509634"/>
                  <a:gd name="connsiteX80" fmla="*/ 1593532 w 2421738"/>
                  <a:gd name="connsiteY80" fmla="*/ 1278924 h 1509634"/>
                  <a:gd name="connsiteX81" fmla="*/ 1503305 w 2421738"/>
                  <a:gd name="connsiteY81" fmla="*/ 1226832 h 1509634"/>
                  <a:gd name="connsiteX82" fmla="*/ 1763281 w 2421738"/>
                  <a:gd name="connsiteY82" fmla="*/ 776541 h 1509634"/>
                  <a:gd name="connsiteX83" fmla="*/ 1832937 w 2421738"/>
                  <a:gd name="connsiteY83" fmla="*/ 814350 h 1509634"/>
                  <a:gd name="connsiteX84" fmla="*/ 1997910 w 2421738"/>
                  <a:gd name="connsiteY84" fmla="*/ 847656 h 1509634"/>
                  <a:gd name="connsiteX85" fmla="*/ 2421738 w 2421738"/>
                  <a:gd name="connsiteY85" fmla="*/ 423828 h 1509634"/>
                  <a:gd name="connsiteX86" fmla="*/ 1997910 w 2421738"/>
                  <a:gd name="connsiteY86" fmla="*/ 0 h 1509634"/>
                  <a:gd name="connsiteX87" fmla="*/ 1574082 w 2421738"/>
                  <a:gd name="connsiteY87" fmla="*/ 423828 h 1509634"/>
                  <a:gd name="connsiteX88" fmla="*/ 1646465 w 2421738"/>
                  <a:gd name="connsiteY88" fmla="*/ 660795 h 1509634"/>
                  <a:gd name="connsiteX89" fmla="*/ 1695235 w 2421738"/>
                  <a:gd name="connsiteY89" fmla="*/ 719904 h 1509634"/>
                  <a:gd name="connsiteX90" fmla="*/ 1626410 w 2421738"/>
                  <a:gd name="connsiteY90" fmla="*/ 839113 h 1509634"/>
                  <a:gd name="connsiteX91" fmla="*/ 1280399 w 2421738"/>
                  <a:gd name="connsiteY91" fmla="*/ 493101 h 1509634"/>
                  <a:gd name="connsiteX92" fmla="*/ 1287340 w 2421738"/>
                  <a:gd name="connsiteY92" fmla="*/ 482806 h 1509634"/>
                  <a:gd name="connsiteX93" fmla="*/ 1299247 w 2421738"/>
                  <a:gd name="connsiteY93" fmla="*/ 423828 h 1509634"/>
                  <a:gd name="connsiteX94" fmla="*/ 1147728 w 2421738"/>
                  <a:gd name="connsiteY94" fmla="*/ 272309 h 1509634"/>
                  <a:gd name="connsiteX95" fmla="*/ 1139576 w 2421738"/>
                  <a:gd name="connsiteY95" fmla="*/ 273541 h 1509634"/>
                  <a:gd name="connsiteX96" fmla="*/ 1104483 w 2421738"/>
                  <a:gd name="connsiteY96" fmla="*/ 142571 h 1509634"/>
                  <a:gd name="connsiteX97" fmla="*/ 1098826 w 2421738"/>
                  <a:gd name="connsiteY97" fmla="*/ 135199 h 1509634"/>
                  <a:gd name="connsiteX98" fmla="*/ 1098306 w 2421738"/>
                  <a:gd name="connsiteY98" fmla="*/ 133943 h 1509634"/>
                  <a:gd name="connsiteX99" fmla="*/ 1097656 w 2421738"/>
                  <a:gd name="connsiteY99" fmla="*/ 133674 h 1509634"/>
                  <a:gd name="connsiteX100" fmla="*/ 1091511 w 2421738"/>
                  <a:gd name="connsiteY100" fmla="*/ 125666 h 1509634"/>
                  <a:gd name="connsiteX101" fmla="*/ 1070384 w 2421738"/>
                  <a:gd name="connsiteY101" fmla="*/ 122885 h 1509634"/>
                  <a:gd name="connsiteX102" fmla="*/ 1065494 w 2421738"/>
                  <a:gd name="connsiteY102" fmla="*/ 126637 h 1509634"/>
                  <a:gd name="connsiteX103" fmla="*/ 994086 w 2421738"/>
                  <a:gd name="connsiteY103" fmla="*/ 126637 h 1509634"/>
                  <a:gd name="connsiteX104" fmla="*/ 969140 w 2421738"/>
                  <a:gd name="connsiteY104" fmla="*/ 151583 h 1509634"/>
                  <a:gd name="connsiteX105" fmla="*/ 994086 w 2421738"/>
                  <a:gd name="connsiteY105" fmla="*/ 176529 h 1509634"/>
                  <a:gd name="connsiteX106" fmla="*/ 1055935 w 2421738"/>
                  <a:gd name="connsiteY106" fmla="*/ 176529 h 1509634"/>
                  <a:gd name="connsiteX107" fmla="*/ 1085621 w 2421738"/>
                  <a:gd name="connsiteY107" fmla="*/ 287317 h 1509634"/>
                  <a:gd name="connsiteX108" fmla="*/ 1063012 w 2421738"/>
                  <a:gd name="connsiteY108" fmla="*/ 298186 h 1509634"/>
                  <a:gd name="connsiteX109" fmla="*/ 1008116 w 2421738"/>
                  <a:gd name="connsiteY109" fmla="*/ 364850 h 1509634"/>
                  <a:gd name="connsiteX110" fmla="*/ 1005022 w 2421738"/>
                  <a:gd name="connsiteY110" fmla="*/ 380179 h 1509634"/>
                  <a:gd name="connsiteX111" fmla="*/ 843256 w 2421738"/>
                  <a:gd name="connsiteY111" fmla="*/ 380179 h 1509634"/>
                  <a:gd name="connsiteX112" fmla="*/ 839046 w 2421738"/>
                  <a:gd name="connsiteY112" fmla="*/ 338412 h 1509634"/>
                  <a:gd name="connsiteX113" fmla="*/ 423828 w 2421738"/>
                  <a:gd name="connsiteY113" fmla="*/ 0 h 1509634"/>
                  <a:gd name="connsiteX114" fmla="*/ 0 w 2421738"/>
                  <a:gd name="connsiteY114" fmla="*/ 423828 h 1509634"/>
                  <a:gd name="connsiteX115" fmla="*/ 423828 w 2421738"/>
                  <a:gd name="connsiteY115" fmla="*/ 847656 h 1509634"/>
                  <a:gd name="connsiteX116" fmla="*/ 588801 w 2421738"/>
                  <a:gd name="connsiteY116" fmla="*/ 814349 h 1509634"/>
                  <a:gd name="connsiteX117" fmla="*/ 599281 w 2421738"/>
                  <a:gd name="connsiteY117" fmla="*/ 808661 h 1509634"/>
                  <a:gd name="connsiteX118" fmla="*/ 789414 w 2421738"/>
                  <a:gd name="connsiteY118" fmla="*/ 1137983 h 1509634"/>
                  <a:gd name="connsiteX119" fmla="*/ 756030 w 2421738"/>
                  <a:gd name="connsiteY119" fmla="*/ 1213950 h 1509634"/>
                  <a:gd name="connsiteX120" fmla="*/ 577196 w 2421738"/>
                  <a:gd name="connsiteY120" fmla="*/ 1216077 h 1509634"/>
                  <a:gd name="connsiteX121" fmla="*/ 577196 w 2421738"/>
                  <a:gd name="connsiteY121" fmla="*/ 1335860 h 1509634"/>
                  <a:gd name="connsiteX122" fmla="*/ 988650 w 2421738"/>
                  <a:gd name="connsiteY122" fmla="*/ 1335860 h 1509634"/>
                  <a:gd name="connsiteX123" fmla="*/ 988650 w 2421738"/>
                  <a:gd name="connsiteY123" fmla="*/ 1275969 h 1509634"/>
                  <a:gd name="connsiteX124" fmla="*/ 849493 w 2421738"/>
                  <a:gd name="connsiteY124" fmla="*/ 1226929 h 1509634"/>
                  <a:gd name="connsiteX125" fmla="*/ 879413 w 2421738"/>
                  <a:gd name="connsiteY125" fmla="*/ 1158845 h 1509634"/>
                  <a:gd name="connsiteX126" fmla="*/ 1441812 w 2421738"/>
                  <a:gd name="connsiteY126" fmla="*/ 1158845 h 1509634"/>
                  <a:gd name="connsiteX127" fmla="*/ 1404516 w 2421738"/>
                  <a:gd name="connsiteY127" fmla="*/ 1223444 h 1509634"/>
                  <a:gd name="connsiteX128" fmla="*/ 1420484 w 2421738"/>
                  <a:gd name="connsiteY128" fmla="*/ 1283035 h 1509634"/>
                  <a:gd name="connsiteX129" fmla="*/ 1453586 w 2421738"/>
                  <a:gd name="connsiteY129" fmla="*/ 1287393 h 1509634"/>
                  <a:gd name="connsiteX130" fmla="*/ 1466961 w 2421738"/>
                  <a:gd name="connsiteY130" fmla="*/ 1277130 h 1509634"/>
                  <a:gd name="connsiteX131" fmla="*/ 1535185 w 2421738"/>
                  <a:gd name="connsiteY131" fmla="*/ 1316519 h 1509634"/>
                  <a:gd name="connsiteX132" fmla="*/ 1490164 w 2421738"/>
                  <a:gd name="connsiteY132" fmla="*/ 1394498 h 1509634"/>
                  <a:gd name="connsiteX133" fmla="*/ 1293092 w 2421738"/>
                  <a:gd name="connsiteY133" fmla="*/ 1447303 h 1509634"/>
                  <a:gd name="connsiteX134" fmla="*/ 1179371 w 2421738"/>
                  <a:gd name="connsiteY134" fmla="*/ 1416831 h 1509634"/>
                  <a:gd name="connsiteX135" fmla="*/ 1141568 w 2421738"/>
                  <a:gd name="connsiteY135" fmla="*/ 1438657 h 1509634"/>
                  <a:gd name="connsiteX136" fmla="*/ 1163393 w 2421738"/>
                  <a:gd name="connsiteY136" fmla="*/ 1476460 h 1509634"/>
                  <a:gd name="connsiteX137" fmla="*/ 1275524 w 2421738"/>
                  <a:gd name="connsiteY137" fmla="*/ 1506505 h 1509634"/>
                  <a:gd name="connsiteX138" fmla="*/ 1275559 w 2421738"/>
                  <a:gd name="connsiteY138" fmla="*/ 1506551 h 1509634"/>
                  <a:gd name="connsiteX139" fmla="*/ 1275825 w 2421738"/>
                  <a:gd name="connsiteY139" fmla="*/ 1506586 h 1509634"/>
                  <a:gd name="connsiteX140" fmla="*/ 1286748 w 2421738"/>
                  <a:gd name="connsiteY140" fmla="*/ 1509513 h 1509634"/>
                  <a:gd name="connsiteX141" fmla="*/ 1292402 w 2421738"/>
                  <a:gd name="connsiteY141" fmla="*/ 1508768 h 1509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</a:cxnLst>
                <a:rect l="l" t="t" r="r" b="b"/>
                <a:pathLst>
                  <a:path w="2421738" h="1509634">
                    <a:moveTo>
                      <a:pt x="1046474" y="380179"/>
                    </a:moveTo>
                    <a:lnTo>
                      <a:pt x="1069672" y="345772"/>
                    </a:lnTo>
                    <a:lnTo>
                      <a:pt x="1096447" y="327720"/>
                    </a:lnTo>
                    <a:lnTo>
                      <a:pt x="1110503" y="380179"/>
                    </a:lnTo>
                    <a:close/>
                    <a:moveTo>
                      <a:pt x="1250223" y="462925"/>
                    </a:moveTo>
                    <a:lnTo>
                      <a:pt x="1168564" y="381267"/>
                    </a:lnTo>
                    <a:lnTo>
                      <a:pt x="1168467" y="381364"/>
                    </a:lnTo>
                    <a:lnTo>
                      <a:pt x="1150412" y="313982"/>
                    </a:lnTo>
                    <a:lnTo>
                      <a:pt x="1190696" y="322115"/>
                    </a:lnTo>
                    <a:cubicBezTo>
                      <a:pt x="1230316" y="338872"/>
                      <a:pt x="1258116" y="378103"/>
                      <a:pt x="1258116" y="423828"/>
                    </a:cubicBezTo>
                    <a:close/>
                    <a:moveTo>
                      <a:pt x="638603" y="695196"/>
                    </a:moveTo>
                    <a:lnTo>
                      <a:pt x="515894" y="482658"/>
                    </a:lnTo>
                    <a:lnTo>
                      <a:pt x="523777" y="470966"/>
                    </a:lnTo>
                    <a:lnTo>
                      <a:pt x="766666" y="470966"/>
                    </a:lnTo>
                    <a:lnTo>
                      <a:pt x="764357" y="493879"/>
                    </a:lnTo>
                    <a:cubicBezTo>
                      <a:pt x="750466" y="561761"/>
                      <a:pt x="716788" y="622435"/>
                      <a:pt x="669612" y="669611"/>
                    </a:cubicBezTo>
                    <a:close/>
                    <a:moveTo>
                      <a:pt x="1997910" y="771418"/>
                    </a:moveTo>
                    <a:cubicBezTo>
                      <a:pt x="1925922" y="771418"/>
                      <a:pt x="1859045" y="749534"/>
                      <a:pt x="1803569" y="712055"/>
                    </a:cubicBezTo>
                    <a:lnTo>
                      <a:pt x="1801498" y="710347"/>
                    </a:lnTo>
                    <a:lnTo>
                      <a:pt x="1810378" y="694966"/>
                    </a:lnTo>
                    <a:lnTo>
                      <a:pt x="1810478" y="694203"/>
                    </a:lnTo>
                    <a:lnTo>
                      <a:pt x="1811662" y="693713"/>
                    </a:lnTo>
                    <a:lnTo>
                      <a:pt x="2015138" y="490237"/>
                    </a:lnTo>
                    <a:cubicBezTo>
                      <a:pt x="2032174" y="473201"/>
                      <a:pt x="2032174" y="445580"/>
                      <a:pt x="2015138" y="428543"/>
                    </a:cubicBezTo>
                    <a:cubicBezTo>
                      <a:pt x="1998101" y="411507"/>
                      <a:pt x="1970480" y="411507"/>
                      <a:pt x="1953444" y="428543"/>
                    </a:cubicBezTo>
                    <a:lnTo>
                      <a:pt x="1749968" y="632019"/>
                    </a:lnTo>
                    <a:lnTo>
                      <a:pt x="1745293" y="643305"/>
                    </a:lnTo>
                    <a:lnTo>
                      <a:pt x="1736187" y="650293"/>
                    </a:lnTo>
                    <a:lnTo>
                      <a:pt x="1709683" y="618169"/>
                    </a:lnTo>
                    <a:cubicBezTo>
                      <a:pt x="1672204" y="562693"/>
                      <a:pt x="1650320" y="495816"/>
                      <a:pt x="1650320" y="423828"/>
                    </a:cubicBezTo>
                    <a:cubicBezTo>
                      <a:pt x="1650320" y="231859"/>
                      <a:pt x="1805941" y="76238"/>
                      <a:pt x="1997910" y="76238"/>
                    </a:cubicBezTo>
                    <a:cubicBezTo>
                      <a:pt x="2189879" y="76238"/>
                      <a:pt x="2345500" y="231859"/>
                      <a:pt x="2345500" y="423828"/>
                    </a:cubicBezTo>
                    <a:cubicBezTo>
                      <a:pt x="2345500" y="615797"/>
                      <a:pt x="2189879" y="771418"/>
                      <a:pt x="1997910" y="771418"/>
                    </a:cubicBezTo>
                    <a:close/>
                    <a:moveTo>
                      <a:pt x="423828" y="771418"/>
                    </a:moveTo>
                    <a:cubicBezTo>
                      <a:pt x="231859" y="771418"/>
                      <a:pt x="76238" y="615797"/>
                      <a:pt x="76238" y="423828"/>
                    </a:cubicBezTo>
                    <a:cubicBezTo>
                      <a:pt x="76238" y="231859"/>
                      <a:pt x="231859" y="76238"/>
                      <a:pt x="423828" y="76238"/>
                    </a:cubicBezTo>
                    <a:cubicBezTo>
                      <a:pt x="591801" y="76238"/>
                      <a:pt x="731945" y="195385"/>
                      <a:pt x="764357" y="353776"/>
                    </a:cubicBezTo>
                    <a:lnTo>
                      <a:pt x="767018" y="380179"/>
                    </a:lnTo>
                    <a:lnTo>
                      <a:pt x="525574" y="380179"/>
                    </a:lnTo>
                    <a:lnTo>
                      <a:pt x="502344" y="345724"/>
                    </a:lnTo>
                    <a:cubicBezTo>
                      <a:pt x="482250" y="325630"/>
                      <a:pt x="454490" y="313202"/>
                      <a:pt x="423828" y="313202"/>
                    </a:cubicBezTo>
                    <a:cubicBezTo>
                      <a:pt x="362503" y="313202"/>
                      <a:pt x="312790" y="362915"/>
                      <a:pt x="312790" y="424240"/>
                    </a:cubicBezTo>
                    <a:cubicBezTo>
                      <a:pt x="312790" y="485565"/>
                      <a:pt x="362503" y="535278"/>
                      <a:pt x="423828" y="535278"/>
                    </a:cubicBezTo>
                    <a:lnTo>
                      <a:pt x="439603" y="532093"/>
                    </a:lnTo>
                    <a:lnTo>
                      <a:pt x="561320" y="742912"/>
                    </a:lnTo>
                    <a:lnTo>
                      <a:pt x="559126" y="744103"/>
                    </a:lnTo>
                    <a:cubicBezTo>
                      <a:pt x="517541" y="761692"/>
                      <a:pt x="471820" y="771418"/>
                      <a:pt x="423828" y="771418"/>
                    </a:cubicBezTo>
                    <a:close/>
                    <a:moveTo>
                      <a:pt x="834722" y="1034885"/>
                    </a:moveTo>
                    <a:lnTo>
                      <a:pt x="677078" y="761837"/>
                    </a:lnTo>
                    <a:lnTo>
                      <a:pt x="723520" y="723520"/>
                    </a:lnTo>
                    <a:cubicBezTo>
                      <a:pt x="781043" y="665996"/>
                      <a:pt x="822108" y="592015"/>
                      <a:pt x="839046" y="509244"/>
                    </a:cubicBezTo>
                    <a:lnTo>
                      <a:pt x="842904" y="470966"/>
                    </a:lnTo>
                    <a:lnTo>
                      <a:pt x="1005726" y="470966"/>
                    </a:lnTo>
                    <a:lnTo>
                      <a:pt x="1008116" y="482806"/>
                    </a:lnTo>
                    <a:cubicBezTo>
                      <a:pt x="1013867" y="496402"/>
                      <a:pt x="1021545" y="508983"/>
                      <a:pt x="1030809" y="520208"/>
                    </a:cubicBezTo>
                    <a:lnTo>
                      <a:pt x="1052315" y="539750"/>
                    </a:lnTo>
                    <a:close/>
                    <a:moveTo>
                      <a:pt x="919310" y="1068058"/>
                    </a:moveTo>
                    <a:lnTo>
                      <a:pt x="1136579" y="573661"/>
                    </a:lnTo>
                    <a:lnTo>
                      <a:pt x="1147728" y="575347"/>
                    </a:lnTo>
                    <a:lnTo>
                      <a:pt x="1162025" y="572461"/>
                    </a:lnTo>
                    <a:lnTo>
                      <a:pt x="1203482" y="727180"/>
                    </a:lnTo>
                    <a:cubicBezTo>
                      <a:pt x="1205472" y="734606"/>
                      <a:pt x="1210283" y="740523"/>
                      <a:pt x="1216454" y="744086"/>
                    </a:cubicBezTo>
                    <a:lnTo>
                      <a:pt x="1227641" y="745558"/>
                    </a:lnTo>
                    <a:lnTo>
                      <a:pt x="1239355" y="750411"/>
                    </a:lnTo>
                    <a:lnTo>
                      <a:pt x="1325935" y="750411"/>
                    </a:lnTo>
                    <a:cubicBezTo>
                      <a:pt x="1339712" y="750411"/>
                      <a:pt x="1350881" y="739242"/>
                      <a:pt x="1350881" y="725465"/>
                    </a:cubicBezTo>
                    <a:cubicBezTo>
                      <a:pt x="1350881" y="711688"/>
                      <a:pt x="1339712" y="700519"/>
                      <a:pt x="1325935" y="700519"/>
                    </a:cubicBezTo>
                    <a:lnTo>
                      <a:pt x="1253984" y="700519"/>
                    </a:lnTo>
                    <a:lnTo>
                      <a:pt x="1215640" y="557417"/>
                    </a:lnTo>
                    <a:lnTo>
                      <a:pt x="1216047" y="557142"/>
                    </a:lnTo>
                    <a:lnTo>
                      <a:pt x="1579415" y="920510"/>
                    </a:lnTo>
                    <a:lnTo>
                      <a:pt x="1494228" y="1068058"/>
                    </a:lnTo>
                    <a:close/>
                    <a:moveTo>
                      <a:pt x="1298981" y="1509634"/>
                    </a:moveTo>
                    <a:lnTo>
                      <a:pt x="1510059" y="1453076"/>
                    </a:lnTo>
                    <a:lnTo>
                      <a:pt x="1512312" y="1451348"/>
                    </a:lnTo>
                    <a:lnTo>
                      <a:pt x="1517770" y="1452066"/>
                    </a:lnTo>
                    <a:cubicBezTo>
                      <a:pt x="1525400" y="1450022"/>
                      <a:pt x="1532250" y="1445066"/>
                      <a:pt x="1536512" y="1437685"/>
                    </a:cubicBezTo>
                    <a:lnTo>
                      <a:pt x="1596699" y="1333437"/>
                    </a:lnTo>
                    <a:lnTo>
                      <a:pt x="1597594" y="1326640"/>
                    </a:lnTo>
                    <a:lnTo>
                      <a:pt x="1604829" y="1321088"/>
                    </a:lnTo>
                    <a:cubicBezTo>
                      <a:pt x="1613353" y="1306325"/>
                      <a:pt x="1608295" y="1287448"/>
                      <a:pt x="1593532" y="1278924"/>
                    </a:cubicBezTo>
                    <a:lnTo>
                      <a:pt x="1503305" y="1226832"/>
                    </a:lnTo>
                    <a:lnTo>
                      <a:pt x="1763281" y="776541"/>
                    </a:lnTo>
                    <a:lnTo>
                      <a:pt x="1832937" y="814350"/>
                    </a:lnTo>
                    <a:cubicBezTo>
                      <a:pt x="1883643" y="835796"/>
                      <a:pt x="1939391" y="847656"/>
                      <a:pt x="1997910" y="847656"/>
                    </a:cubicBezTo>
                    <a:cubicBezTo>
                      <a:pt x="2231984" y="847656"/>
                      <a:pt x="2421738" y="657902"/>
                      <a:pt x="2421738" y="423828"/>
                    </a:cubicBezTo>
                    <a:cubicBezTo>
                      <a:pt x="2421738" y="189754"/>
                      <a:pt x="2231984" y="0"/>
                      <a:pt x="1997910" y="0"/>
                    </a:cubicBezTo>
                    <a:cubicBezTo>
                      <a:pt x="1763836" y="0"/>
                      <a:pt x="1574082" y="189754"/>
                      <a:pt x="1574082" y="423828"/>
                    </a:cubicBezTo>
                    <a:cubicBezTo>
                      <a:pt x="1574082" y="511606"/>
                      <a:pt x="1600766" y="593151"/>
                      <a:pt x="1646465" y="660795"/>
                    </a:cubicBezTo>
                    <a:lnTo>
                      <a:pt x="1695235" y="719904"/>
                    </a:lnTo>
                    <a:lnTo>
                      <a:pt x="1626410" y="839113"/>
                    </a:lnTo>
                    <a:lnTo>
                      <a:pt x="1280399" y="493101"/>
                    </a:lnTo>
                    <a:lnTo>
                      <a:pt x="1287340" y="482806"/>
                    </a:lnTo>
                    <a:cubicBezTo>
                      <a:pt x="1295007" y="464679"/>
                      <a:pt x="1299247" y="444748"/>
                      <a:pt x="1299247" y="423828"/>
                    </a:cubicBezTo>
                    <a:cubicBezTo>
                      <a:pt x="1299247" y="340146"/>
                      <a:pt x="1231410" y="272309"/>
                      <a:pt x="1147728" y="272309"/>
                    </a:cubicBezTo>
                    <a:lnTo>
                      <a:pt x="1139576" y="273541"/>
                    </a:lnTo>
                    <a:lnTo>
                      <a:pt x="1104483" y="142571"/>
                    </a:lnTo>
                    <a:lnTo>
                      <a:pt x="1098826" y="135199"/>
                    </a:lnTo>
                    <a:lnTo>
                      <a:pt x="1098306" y="133943"/>
                    </a:lnTo>
                    <a:lnTo>
                      <a:pt x="1097656" y="133674"/>
                    </a:lnTo>
                    <a:lnTo>
                      <a:pt x="1091511" y="125666"/>
                    </a:lnTo>
                    <a:cubicBezTo>
                      <a:pt x="1085340" y="122104"/>
                      <a:pt x="1077811" y="120895"/>
                      <a:pt x="1070384" y="122885"/>
                    </a:cubicBezTo>
                    <a:lnTo>
                      <a:pt x="1065494" y="126637"/>
                    </a:lnTo>
                    <a:lnTo>
                      <a:pt x="994086" y="126637"/>
                    </a:lnTo>
                    <a:cubicBezTo>
                      <a:pt x="980309" y="126637"/>
                      <a:pt x="969140" y="137806"/>
                      <a:pt x="969140" y="151583"/>
                    </a:cubicBezTo>
                    <a:cubicBezTo>
                      <a:pt x="969140" y="165360"/>
                      <a:pt x="980309" y="176529"/>
                      <a:pt x="994086" y="176529"/>
                    </a:cubicBezTo>
                    <a:lnTo>
                      <a:pt x="1055935" y="176529"/>
                    </a:lnTo>
                    <a:lnTo>
                      <a:pt x="1085621" y="287317"/>
                    </a:lnTo>
                    <a:lnTo>
                      <a:pt x="1063012" y="298186"/>
                    </a:lnTo>
                    <a:cubicBezTo>
                      <a:pt x="1038830" y="314523"/>
                      <a:pt x="1019617" y="337658"/>
                      <a:pt x="1008116" y="364850"/>
                    </a:cubicBezTo>
                    <a:lnTo>
                      <a:pt x="1005022" y="380179"/>
                    </a:lnTo>
                    <a:lnTo>
                      <a:pt x="843256" y="380179"/>
                    </a:lnTo>
                    <a:lnTo>
                      <a:pt x="839046" y="338412"/>
                    </a:lnTo>
                    <a:cubicBezTo>
                      <a:pt x="799525" y="145280"/>
                      <a:pt x="628643" y="0"/>
                      <a:pt x="423828" y="0"/>
                    </a:cubicBezTo>
                    <a:cubicBezTo>
                      <a:pt x="189754" y="0"/>
                      <a:pt x="0" y="189754"/>
                      <a:pt x="0" y="423828"/>
                    </a:cubicBezTo>
                    <a:cubicBezTo>
                      <a:pt x="0" y="657902"/>
                      <a:pt x="189754" y="847656"/>
                      <a:pt x="423828" y="847656"/>
                    </a:cubicBezTo>
                    <a:cubicBezTo>
                      <a:pt x="482346" y="847656"/>
                      <a:pt x="538095" y="835796"/>
                      <a:pt x="588801" y="814349"/>
                    </a:cubicBezTo>
                    <a:lnTo>
                      <a:pt x="599281" y="808661"/>
                    </a:lnTo>
                    <a:lnTo>
                      <a:pt x="789414" y="1137983"/>
                    </a:lnTo>
                    <a:lnTo>
                      <a:pt x="756030" y="1213950"/>
                    </a:lnTo>
                    <a:lnTo>
                      <a:pt x="577196" y="1216077"/>
                    </a:lnTo>
                    <a:lnTo>
                      <a:pt x="577196" y="1335860"/>
                    </a:lnTo>
                    <a:lnTo>
                      <a:pt x="988650" y="1335860"/>
                    </a:lnTo>
                    <a:lnTo>
                      <a:pt x="988650" y="1275969"/>
                    </a:lnTo>
                    <a:lnTo>
                      <a:pt x="849493" y="1226929"/>
                    </a:lnTo>
                    <a:lnTo>
                      <a:pt x="879413" y="1158845"/>
                    </a:lnTo>
                    <a:lnTo>
                      <a:pt x="1441812" y="1158845"/>
                    </a:lnTo>
                    <a:lnTo>
                      <a:pt x="1404516" y="1223444"/>
                    </a:lnTo>
                    <a:cubicBezTo>
                      <a:pt x="1392470" y="1244309"/>
                      <a:pt x="1399619" y="1270989"/>
                      <a:pt x="1420484" y="1283035"/>
                    </a:cubicBezTo>
                    <a:cubicBezTo>
                      <a:pt x="1430916" y="1289059"/>
                      <a:pt x="1442802" y="1290283"/>
                      <a:pt x="1453586" y="1287393"/>
                    </a:cubicBezTo>
                    <a:lnTo>
                      <a:pt x="1466961" y="1277130"/>
                    </a:lnTo>
                    <a:lnTo>
                      <a:pt x="1535185" y="1316519"/>
                    </a:lnTo>
                    <a:lnTo>
                      <a:pt x="1490164" y="1394498"/>
                    </a:lnTo>
                    <a:lnTo>
                      <a:pt x="1293092" y="1447303"/>
                    </a:lnTo>
                    <a:lnTo>
                      <a:pt x="1179371" y="1416831"/>
                    </a:lnTo>
                    <a:cubicBezTo>
                      <a:pt x="1162905" y="1412419"/>
                      <a:pt x="1145980" y="1422191"/>
                      <a:pt x="1141568" y="1438657"/>
                    </a:cubicBezTo>
                    <a:cubicBezTo>
                      <a:pt x="1137156" y="1455123"/>
                      <a:pt x="1146927" y="1472048"/>
                      <a:pt x="1163393" y="1476460"/>
                    </a:cubicBezTo>
                    <a:lnTo>
                      <a:pt x="1275524" y="1506505"/>
                    </a:lnTo>
                    <a:lnTo>
                      <a:pt x="1275559" y="1506551"/>
                    </a:lnTo>
                    <a:lnTo>
                      <a:pt x="1275825" y="1506586"/>
                    </a:lnTo>
                    <a:lnTo>
                      <a:pt x="1286748" y="1509513"/>
                    </a:lnTo>
                    <a:lnTo>
                      <a:pt x="1292402" y="1508768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rgbClr val="FFFFFF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A9F0808C-F343-4461-AC3E-87C626E6A547}"/>
                  </a:ext>
                </a:extLst>
              </p:cNvPr>
              <p:cNvSpPr/>
              <p:nvPr/>
            </p:nvSpPr>
            <p:spPr>
              <a:xfrm flipV="1">
                <a:off x="1110337" y="1594348"/>
                <a:ext cx="1892516" cy="1179734"/>
              </a:xfrm>
              <a:custGeom>
                <a:avLst/>
                <a:gdLst>
                  <a:gd name="connsiteX0" fmla="*/ 1046474 w 2421738"/>
                  <a:gd name="connsiteY0" fmla="*/ 380179 h 1509634"/>
                  <a:gd name="connsiteX1" fmla="*/ 1069672 w 2421738"/>
                  <a:gd name="connsiteY1" fmla="*/ 345772 h 1509634"/>
                  <a:gd name="connsiteX2" fmla="*/ 1096447 w 2421738"/>
                  <a:gd name="connsiteY2" fmla="*/ 327720 h 1509634"/>
                  <a:gd name="connsiteX3" fmla="*/ 1110503 w 2421738"/>
                  <a:gd name="connsiteY3" fmla="*/ 380179 h 1509634"/>
                  <a:gd name="connsiteX4" fmla="*/ 1250223 w 2421738"/>
                  <a:gd name="connsiteY4" fmla="*/ 462925 h 1509634"/>
                  <a:gd name="connsiteX5" fmla="*/ 1168564 w 2421738"/>
                  <a:gd name="connsiteY5" fmla="*/ 381267 h 1509634"/>
                  <a:gd name="connsiteX6" fmla="*/ 1168467 w 2421738"/>
                  <a:gd name="connsiteY6" fmla="*/ 381364 h 1509634"/>
                  <a:gd name="connsiteX7" fmla="*/ 1150412 w 2421738"/>
                  <a:gd name="connsiteY7" fmla="*/ 313982 h 1509634"/>
                  <a:gd name="connsiteX8" fmla="*/ 1190696 w 2421738"/>
                  <a:gd name="connsiteY8" fmla="*/ 322115 h 1509634"/>
                  <a:gd name="connsiteX9" fmla="*/ 1258116 w 2421738"/>
                  <a:gd name="connsiteY9" fmla="*/ 423828 h 1509634"/>
                  <a:gd name="connsiteX10" fmla="*/ 638603 w 2421738"/>
                  <a:gd name="connsiteY10" fmla="*/ 695196 h 1509634"/>
                  <a:gd name="connsiteX11" fmla="*/ 515894 w 2421738"/>
                  <a:gd name="connsiteY11" fmla="*/ 482658 h 1509634"/>
                  <a:gd name="connsiteX12" fmla="*/ 523777 w 2421738"/>
                  <a:gd name="connsiteY12" fmla="*/ 470966 h 1509634"/>
                  <a:gd name="connsiteX13" fmla="*/ 766666 w 2421738"/>
                  <a:gd name="connsiteY13" fmla="*/ 470966 h 1509634"/>
                  <a:gd name="connsiteX14" fmla="*/ 764357 w 2421738"/>
                  <a:gd name="connsiteY14" fmla="*/ 493879 h 1509634"/>
                  <a:gd name="connsiteX15" fmla="*/ 669612 w 2421738"/>
                  <a:gd name="connsiteY15" fmla="*/ 669611 h 1509634"/>
                  <a:gd name="connsiteX16" fmla="*/ 1997910 w 2421738"/>
                  <a:gd name="connsiteY16" fmla="*/ 771418 h 1509634"/>
                  <a:gd name="connsiteX17" fmla="*/ 1803569 w 2421738"/>
                  <a:gd name="connsiteY17" fmla="*/ 712055 h 1509634"/>
                  <a:gd name="connsiteX18" fmla="*/ 1801498 w 2421738"/>
                  <a:gd name="connsiteY18" fmla="*/ 710347 h 1509634"/>
                  <a:gd name="connsiteX19" fmla="*/ 1810378 w 2421738"/>
                  <a:gd name="connsiteY19" fmla="*/ 694966 h 1509634"/>
                  <a:gd name="connsiteX20" fmla="*/ 1810478 w 2421738"/>
                  <a:gd name="connsiteY20" fmla="*/ 694203 h 1509634"/>
                  <a:gd name="connsiteX21" fmla="*/ 1811662 w 2421738"/>
                  <a:gd name="connsiteY21" fmla="*/ 693713 h 1509634"/>
                  <a:gd name="connsiteX22" fmla="*/ 2015138 w 2421738"/>
                  <a:gd name="connsiteY22" fmla="*/ 490237 h 1509634"/>
                  <a:gd name="connsiteX23" fmla="*/ 2015138 w 2421738"/>
                  <a:gd name="connsiteY23" fmla="*/ 428543 h 1509634"/>
                  <a:gd name="connsiteX24" fmla="*/ 1953444 w 2421738"/>
                  <a:gd name="connsiteY24" fmla="*/ 428543 h 1509634"/>
                  <a:gd name="connsiteX25" fmla="*/ 1749968 w 2421738"/>
                  <a:gd name="connsiteY25" fmla="*/ 632019 h 1509634"/>
                  <a:gd name="connsiteX26" fmla="*/ 1745293 w 2421738"/>
                  <a:gd name="connsiteY26" fmla="*/ 643305 h 1509634"/>
                  <a:gd name="connsiteX27" fmla="*/ 1736187 w 2421738"/>
                  <a:gd name="connsiteY27" fmla="*/ 650293 h 1509634"/>
                  <a:gd name="connsiteX28" fmla="*/ 1709683 w 2421738"/>
                  <a:gd name="connsiteY28" fmla="*/ 618169 h 1509634"/>
                  <a:gd name="connsiteX29" fmla="*/ 1650320 w 2421738"/>
                  <a:gd name="connsiteY29" fmla="*/ 423828 h 1509634"/>
                  <a:gd name="connsiteX30" fmla="*/ 1997910 w 2421738"/>
                  <a:gd name="connsiteY30" fmla="*/ 76238 h 1509634"/>
                  <a:gd name="connsiteX31" fmla="*/ 2345500 w 2421738"/>
                  <a:gd name="connsiteY31" fmla="*/ 423828 h 1509634"/>
                  <a:gd name="connsiteX32" fmla="*/ 1997910 w 2421738"/>
                  <a:gd name="connsiteY32" fmla="*/ 771418 h 1509634"/>
                  <a:gd name="connsiteX33" fmla="*/ 423828 w 2421738"/>
                  <a:gd name="connsiteY33" fmla="*/ 771418 h 1509634"/>
                  <a:gd name="connsiteX34" fmla="*/ 76238 w 2421738"/>
                  <a:gd name="connsiteY34" fmla="*/ 423828 h 1509634"/>
                  <a:gd name="connsiteX35" fmla="*/ 423828 w 2421738"/>
                  <a:gd name="connsiteY35" fmla="*/ 76238 h 1509634"/>
                  <a:gd name="connsiteX36" fmla="*/ 764357 w 2421738"/>
                  <a:gd name="connsiteY36" fmla="*/ 353776 h 1509634"/>
                  <a:gd name="connsiteX37" fmla="*/ 767018 w 2421738"/>
                  <a:gd name="connsiteY37" fmla="*/ 380179 h 1509634"/>
                  <a:gd name="connsiteX38" fmla="*/ 525574 w 2421738"/>
                  <a:gd name="connsiteY38" fmla="*/ 380179 h 1509634"/>
                  <a:gd name="connsiteX39" fmla="*/ 502344 w 2421738"/>
                  <a:gd name="connsiteY39" fmla="*/ 345724 h 1509634"/>
                  <a:gd name="connsiteX40" fmla="*/ 423828 w 2421738"/>
                  <a:gd name="connsiteY40" fmla="*/ 313202 h 1509634"/>
                  <a:gd name="connsiteX41" fmla="*/ 312790 w 2421738"/>
                  <a:gd name="connsiteY41" fmla="*/ 424240 h 1509634"/>
                  <a:gd name="connsiteX42" fmla="*/ 423828 w 2421738"/>
                  <a:gd name="connsiteY42" fmla="*/ 535278 h 1509634"/>
                  <a:gd name="connsiteX43" fmla="*/ 439603 w 2421738"/>
                  <a:gd name="connsiteY43" fmla="*/ 532093 h 1509634"/>
                  <a:gd name="connsiteX44" fmla="*/ 561320 w 2421738"/>
                  <a:gd name="connsiteY44" fmla="*/ 742912 h 1509634"/>
                  <a:gd name="connsiteX45" fmla="*/ 559126 w 2421738"/>
                  <a:gd name="connsiteY45" fmla="*/ 744103 h 1509634"/>
                  <a:gd name="connsiteX46" fmla="*/ 423828 w 2421738"/>
                  <a:gd name="connsiteY46" fmla="*/ 771418 h 1509634"/>
                  <a:gd name="connsiteX47" fmla="*/ 834722 w 2421738"/>
                  <a:gd name="connsiteY47" fmla="*/ 1034885 h 1509634"/>
                  <a:gd name="connsiteX48" fmla="*/ 677078 w 2421738"/>
                  <a:gd name="connsiteY48" fmla="*/ 761837 h 1509634"/>
                  <a:gd name="connsiteX49" fmla="*/ 723520 w 2421738"/>
                  <a:gd name="connsiteY49" fmla="*/ 723520 h 1509634"/>
                  <a:gd name="connsiteX50" fmla="*/ 839046 w 2421738"/>
                  <a:gd name="connsiteY50" fmla="*/ 509244 h 1509634"/>
                  <a:gd name="connsiteX51" fmla="*/ 842904 w 2421738"/>
                  <a:gd name="connsiteY51" fmla="*/ 470966 h 1509634"/>
                  <a:gd name="connsiteX52" fmla="*/ 1005726 w 2421738"/>
                  <a:gd name="connsiteY52" fmla="*/ 470966 h 1509634"/>
                  <a:gd name="connsiteX53" fmla="*/ 1008116 w 2421738"/>
                  <a:gd name="connsiteY53" fmla="*/ 482806 h 1509634"/>
                  <a:gd name="connsiteX54" fmla="*/ 1030809 w 2421738"/>
                  <a:gd name="connsiteY54" fmla="*/ 520208 h 1509634"/>
                  <a:gd name="connsiteX55" fmla="*/ 1052315 w 2421738"/>
                  <a:gd name="connsiteY55" fmla="*/ 539750 h 1509634"/>
                  <a:gd name="connsiteX56" fmla="*/ 919310 w 2421738"/>
                  <a:gd name="connsiteY56" fmla="*/ 1068058 h 1509634"/>
                  <a:gd name="connsiteX57" fmla="*/ 1136579 w 2421738"/>
                  <a:gd name="connsiteY57" fmla="*/ 573661 h 1509634"/>
                  <a:gd name="connsiteX58" fmla="*/ 1147728 w 2421738"/>
                  <a:gd name="connsiteY58" fmla="*/ 575347 h 1509634"/>
                  <a:gd name="connsiteX59" fmla="*/ 1162025 w 2421738"/>
                  <a:gd name="connsiteY59" fmla="*/ 572461 h 1509634"/>
                  <a:gd name="connsiteX60" fmla="*/ 1203482 w 2421738"/>
                  <a:gd name="connsiteY60" fmla="*/ 727180 h 1509634"/>
                  <a:gd name="connsiteX61" fmla="*/ 1216454 w 2421738"/>
                  <a:gd name="connsiteY61" fmla="*/ 744086 h 1509634"/>
                  <a:gd name="connsiteX62" fmla="*/ 1227641 w 2421738"/>
                  <a:gd name="connsiteY62" fmla="*/ 745558 h 1509634"/>
                  <a:gd name="connsiteX63" fmla="*/ 1239355 w 2421738"/>
                  <a:gd name="connsiteY63" fmla="*/ 750411 h 1509634"/>
                  <a:gd name="connsiteX64" fmla="*/ 1325935 w 2421738"/>
                  <a:gd name="connsiteY64" fmla="*/ 750411 h 1509634"/>
                  <a:gd name="connsiteX65" fmla="*/ 1350881 w 2421738"/>
                  <a:gd name="connsiteY65" fmla="*/ 725465 h 1509634"/>
                  <a:gd name="connsiteX66" fmla="*/ 1325935 w 2421738"/>
                  <a:gd name="connsiteY66" fmla="*/ 700519 h 1509634"/>
                  <a:gd name="connsiteX67" fmla="*/ 1253984 w 2421738"/>
                  <a:gd name="connsiteY67" fmla="*/ 700519 h 1509634"/>
                  <a:gd name="connsiteX68" fmla="*/ 1215640 w 2421738"/>
                  <a:gd name="connsiteY68" fmla="*/ 557417 h 1509634"/>
                  <a:gd name="connsiteX69" fmla="*/ 1216047 w 2421738"/>
                  <a:gd name="connsiteY69" fmla="*/ 557142 h 1509634"/>
                  <a:gd name="connsiteX70" fmla="*/ 1579415 w 2421738"/>
                  <a:gd name="connsiteY70" fmla="*/ 920510 h 1509634"/>
                  <a:gd name="connsiteX71" fmla="*/ 1494228 w 2421738"/>
                  <a:gd name="connsiteY71" fmla="*/ 1068058 h 1509634"/>
                  <a:gd name="connsiteX72" fmla="*/ 1298981 w 2421738"/>
                  <a:gd name="connsiteY72" fmla="*/ 1509634 h 1509634"/>
                  <a:gd name="connsiteX73" fmla="*/ 1510059 w 2421738"/>
                  <a:gd name="connsiteY73" fmla="*/ 1453076 h 1509634"/>
                  <a:gd name="connsiteX74" fmla="*/ 1512312 w 2421738"/>
                  <a:gd name="connsiteY74" fmla="*/ 1451348 h 1509634"/>
                  <a:gd name="connsiteX75" fmla="*/ 1517770 w 2421738"/>
                  <a:gd name="connsiteY75" fmla="*/ 1452066 h 1509634"/>
                  <a:gd name="connsiteX76" fmla="*/ 1536512 w 2421738"/>
                  <a:gd name="connsiteY76" fmla="*/ 1437685 h 1509634"/>
                  <a:gd name="connsiteX77" fmla="*/ 1596699 w 2421738"/>
                  <a:gd name="connsiteY77" fmla="*/ 1333437 h 1509634"/>
                  <a:gd name="connsiteX78" fmla="*/ 1597594 w 2421738"/>
                  <a:gd name="connsiteY78" fmla="*/ 1326640 h 1509634"/>
                  <a:gd name="connsiteX79" fmla="*/ 1604829 w 2421738"/>
                  <a:gd name="connsiteY79" fmla="*/ 1321088 h 1509634"/>
                  <a:gd name="connsiteX80" fmla="*/ 1593532 w 2421738"/>
                  <a:gd name="connsiteY80" fmla="*/ 1278924 h 1509634"/>
                  <a:gd name="connsiteX81" fmla="*/ 1503305 w 2421738"/>
                  <a:gd name="connsiteY81" fmla="*/ 1226832 h 1509634"/>
                  <a:gd name="connsiteX82" fmla="*/ 1763281 w 2421738"/>
                  <a:gd name="connsiteY82" fmla="*/ 776541 h 1509634"/>
                  <a:gd name="connsiteX83" fmla="*/ 1832937 w 2421738"/>
                  <a:gd name="connsiteY83" fmla="*/ 814350 h 1509634"/>
                  <a:gd name="connsiteX84" fmla="*/ 1997910 w 2421738"/>
                  <a:gd name="connsiteY84" fmla="*/ 847656 h 1509634"/>
                  <a:gd name="connsiteX85" fmla="*/ 2421738 w 2421738"/>
                  <a:gd name="connsiteY85" fmla="*/ 423828 h 1509634"/>
                  <a:gd name="connsiteX86" fmla="*/ 1997910 w 2421738"/>
                  <a:gd name="connsiteY86" fmla="*/ 0 h 1509634"/>
                  <a:gd name="connsiteX87" fmla="*/ 1574082 w 2421738"/>
                  <a:gd name="connsiteY87" fmla="*/ 423828 h 1509634"/>
                  <a:gd name="connsiteX88" fmla="*/ 1646465 w 2421738"/>
                  <a:gd name="connsiteY88" fmla="*/ 660795 h 1509634"/>
                  <a:gd name="connsiteX89" fmla="*/ 1695235 w 2421738"/>
                  <a:gd name="connsiteY89" fmla="*/ 719904 h 1509634"/>
                  <a:gd name="connsiteX90" fmla="*/ 1626410 w 2421738"/>
                  <a:gd name="connsiteY90" fmla="*/ 839113 h 1509634"/>
                  <a:gd name="connsiteX91" fmla="*/ 1280399 w 2421738"/>
                  <a:gd name="connsiteY91" fmla="*/ 493101 h 1509634"/>
                  <a:gd name="connsiteX92" fmla="*/ 1287340 w 2421738"/>
                  <a:gd name="connsiteY92" fmla="*/ 482806 h 1509634"/>
                  <a:gd name="connsiteX93" fmla="*/ 1299247 w 2421738"/>
                  <a:gd name="connsiteY93" fmla="*/ 423828 h 1509634"/>
                  <a:gd name="connsiteX94" fmla="*/ 1147728 w 2421738"/>
                  <a:gd name="connsiteY94" fmla="*/ 272309 h 1509634"/>
                  <a:gd name="connsiteX95" fmla="*/ 1139576 w 2421738"/>
                  <a:gd name="connsiteY95" fmla="*/ 273541 h 1509634"/>
                  <a:gd name="connsiteX96" fmla="*/ 1104483 w 2421738"/>
                  <a:gd name="connsiteY96" fmla="*/ 142571 h 1509634"/>
                  <a:gd name="connsiteX97" fmla="*/ 1098826 w 2421738"/>
                  <a:gd name="connsiteY97" fmla="*/ 135199 h 1509634"/>
                  <a:gd name="connsiteX98" fmla="*/ 1098306 w 2421738"/>
                  <a:gd name="connsiteY98" fmla="*/ 133943 h 1509634"/>
                  <a:gd name="connsiteX99" fmla="*/ 1097656 w 2421738"/>
                  <a:gd name="connsiteY99" fmla="*/ 133674 h 1509634"/>
                  <a:gd name="connsiteX100" fmla="*/ 1091511 w 2421738"/>
                  <a:gd name="connsiteY100" fmla="*/ 125666 h 1509634"/>
                  <a:gd name="connsiteX101" fmla="*/ 1070384 w 2421738"/>
                  <a:gd name="connsiteY101" fmla="*/ 122885 h 1509634"/>
                  <a:gd name="connsiteX102" fmla="*/ 1065494 w 2421738"/>
                  <a:gd name="connsiteY102" fmla="*/ 126637 h 1509634"/>
                  <a:gd name="connsiteX103" fmla="*/ 994086 w 2421738"/>
                  <a:gd name="connsiteY103" fmla="*/ 126637 h 1509634"/>
                  <a:gd name="connsiteX104" fmla="*/ 969140 w 2421738"/>
                  <a:gd name="connsiteY104" fmla="*/ 151583 h 1509634"/>
                  <a:gd name="connsiteX105" fmla="*/ 994086 w 2421738"/>
                  <a:gd name="connsiteY105" fmla="*/ 176529 h 1509634"/>
                  <a:gd name="connsiteX106" fmla="*/ 1055935 w 2421738"/>
                  <a:gd name="connsiteY106" fmla="*/ 176529 h 1509634"/>
                  <a:gd name="connsiteX107" fmla="*/ 1085621 w 2421738"/>
                  <a:gd name="connsiteY107" fmla="*/ 287317 h 1509634"/>
                  <a:gd name="connsiteX108" fmla="*/ 1063012 w 2421738"/>
                  <a:gd name="connsiteY108" fmla="*/ 298186 h 1509634"/>
                  <a:gd name="connsiteX109" fmla="*/ 1008116 w 2421738"/>
                  <a:gd name="connsiteY109" fmla="*/ 364850 h 1509634"/>
                  <a:gd name="connsiteX110" fmla="*/ 1005022 w 2421738"/>
                  <a:gd name="connsiteY110" fmla="*/ 380179 h 1509634"/>
                  <a:gd name="connsiteX111" fmla="*/ 843256 w 2421738"/>
                  <a:gd name="connsiteY111" fmla="*/ 380179 h 1509634"/>
                  <a:gd name="connsiteX112" fmla="*/ 839046 w 2421738"/>
                  <a:gd name="connsiteY112" fmla="*/ 338412 h 1509634"/>
                  <a:gd name="connsiteX113" fmla="*/ 423828 w 2421738"/>
                  <a:gd name="connsiteY113" fmla="*/ 0 h 1509634"/>
                  <a:gd name="connsiteX114" fmla="*/ 0 w 2421738"/>
                  <a:gd name="connsiteY114" fmla="*/ 423828 h 1509634"/>
                  <a:gd name="connsiteX115" fmla="*/ 423828 w 2421738"/>
                  <a:gd name="connsiteY115" fmla="*/ 847656 h 1509634"/>
                  <a:gd name="connsiteX116" fmla="*/ 588801 w 2421738"/>
                  <a:gd name="connsiteY116" fmla="*/ 814349 h 1509634"/>
                  <a:gd name="connsiteX117" fmla="*/ 599281 w 2421738"/>
                  <a:gd name="connsiteY117" fmla="*/ 808661 h 1509634"/>
                  <a:gd name="connsiteX118" fmla="*/ 789414 w 2421738"/>
                  <a:gd name="connsiteY118" fmla="*/ 1137983 h 1509634"/>
                  <a:gd name="connsiteX119" fmla="*/ 756030 w 2421738"/>
                  <a:gd name="connsiteY119" fmla="*/ 1213950 h 1509634"/>
                  <a:gd name="connsiteX120" fmla="*/ 577196 w 2421738"/>
                  <a:gd name="connsiteY120" fmla="*/ 1216077 h 1509634"/>
                  <a:gd name="connsiteX121" fmla="*/ 577196 w 2421738"/>
                  <a:gd name="connsiteY121" fmla="*/ 1335860 h 1509634"/>
                  <a:gd name="connsiteX122" fmla="*/ 988650 w 2421738"/>
                  <a:gd name="connsiteY122" fmla="*/ 1335860 h 1509634"/>
                  <a:gd name="connsiteX123" fmla="*/ 988650 w 2421738"/>
                  <a:gd name="connsiteY123" fmla="*/ 1275969 h 1509634"/>
                  <a:gd name="connsiteX124" fmla="*/ 849493 w 2421738"/>
                  <a:gd name="connsiteY124" fmla="*/ 1226929 h 1509634"/>
                  <a:gd name="connsiteX125" fmla="*/ 879413 w 2421738"/>
                  <a:gd name="connsiteY125" fmla="*/ 1158845 h 1509634"/>
                  <a:gd name="connsiteX126" fmla="*/ 1441812 w 2421738"/>
                  <a:gd name="connsiteY126" fmla="*/ 1158845 h 1509634"/>
                  <a:gd name="connsiteX127" fmla="*/ 1404516 w 2421738"/>
                  <a:gd name="connsiteY127" fmla="*/ 1223444 h 1509634"/>
                  <a:gd name="connsiteX128" fmla="*/ 1420484 w 2421738"/>
                  <a:gd name="connsiteY128" fmla="*/ 1283035 h 1509634"/>
                  <a:gd name="connsiteX129" fmla="*/ 1453586 w 2421738"/>
                  <a:gd name="connsiteY129" fmla="*/ 1287393 h 1509634"/>
                  <a:gd name="connsiteX130" fmla="*/ 1466961 w 2421738"/>
                  <a:gd name="connsiteY130" fmla="*/ 1277130 h 1509634"/>
                  <a:gd name="connsiteX131" fmla="*/ 1535185 w 2421738"/>
                  <a:gd name="connsiteY131" fmla="*/ 1316519 h 1509634"/>
                  <a:gd name="connsiteX132" fmla="*/ 1490164 w 2421738"/>
                  <a:gd name="connsiteY132" fmla="*/ 1394498 h 1509634"/>
                  <a:gd name="connsiteX133" fmla="*/ 1293092 w 2421738"/>
                  <a:gd name="connsiteY133" fmla="*/ 1447303 h 1509634"/>
                  <a:gd name="connsiteX134" fmla="*/ 1179371 w 2421738"/>
                  <a:gd name="connsiteY134" fmla="*/ 1416831 h 1509634"/>
                  <a:gd name="connsiteX135" fmla="*/ 1141568 w 2421738"/>
                  <a:gd name="connsiteY135" fmla="*/ 1438657 h 1509634"/>
                  <a:gd name="connsiteX136" fmla="*/ 1163393 w 2421738"/>
                  <a:gd name="connsiteY136" fmla="*/ 1476460 h 1509634"/>
                  <a:gd name="connsiteX137" fmla="*/ 1275524 w 2421738"/>
                  <a:gd name="connsiteY137" fmla="*/ 1506505 h 1509634"/>
                  <a:gd name="connsiteX138" fmla="*/ 1275559 w 2421738"/>
                  <a:gd name="connsiteY138" fmla="*/ 1506551 h 1509634"/>
                  <a:gd name="connsiteX139" fmla="*/ 1275825 w 2421738"/>
                  <a:gd name="connsiteY139" fmla="*/ 1506586 h 1509634"/>
                  <a:gd name="connsiteX140" fmla="*/ 1286748 w 2421738"/>
                  <a:gd name="connsiteY140" fmla="*/ 1509513 h 1509634"/>
                  <a:gd name="connsiteX141" fmla="*/ 1292402 w 2421738"/>
                  <a:gd name="connsiteY141" fmla="*/ 1508768 h 1509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</a:cxnLst>
                <a:rect l="l" t="t" r="r" b="b"/>
                <a:pathLst>
                  <a:path w="2421738" h="1509634">
                    <a:moveTo>
                      <a:pt x="1046474" y="380179"/>
                    </a:moveTo>
                    <a:lnTo>
                      <a:pt x="1069672" y="345772"/>
                    </a:lnTo>
                    <a:lnTo>
                      <a:pt x="1096447" y="327720"/>
                    </a:lnTo>
                    <a:lnTo>
                      <a:pt x="1110503" y="380179"/>
                    </a:lnTo>
                    <a:close/>
                    <a:moveTo>
                      <a:pt x="1250223" y="462925"/>
                    </a:moveTo>
                    <a:lnTo>
                      <a:pt x="1168564" y="381267"/>
                    </a:lnTo>
                    <a:lnTo>
                      <a:pt x="1168467" y="381364"/>
                    </a:lnTo>
                    <a:lnTo>
                      <a:pt x="1150412" y="313982"/>
                    </a:lnTo>
                    <a:lnTo>
                      <a:pt x="1190696" y="322115"/>
                    </a:lnTo>
                    <a:cubicBezTo>
                      <a:pt x="1230316" y="338872"/>
                      <a:pt x="1258116" y="378103"/>
                      <a:pt x="1258116" y="423828"/>
                    </a:cubicBezTo>
                    <a:close/>
                    <a:moveTo>
                      <a:pt x="638603" y="695196"/>
                    </a:moveTo>
                    <a:lnTo>
                      <a:pt x="515894" y="482658"/>
                    </a:lnTo>
                    <a:lnTo>
                      <a:pt x="523777" y="470966"/>
                    </a:lnTo>
                    <a:lnTo>
                      <a:pt x="766666" y="470966"/>
                    </a:lnTo>
                    <a:lnTo>
                      <a:pt x="764357" y="493879"/>
                    </a:lnTo>
                    <a:cubicBezTo>
                      <a:pt x="750466" y="561761"/>
                      <a:pt x="716788" y="622435"/>
                      <a:pt x="669612" y="669611"/>
                    </a:cubicBezTo>
                    <a:close/>
                    <a:moveTo>
                      <a:pt x="1997910" y="771418"/>
                    </a:moveTo>
                    <a:cubicBezTo>
                      <a:pt x="1925922" y="771418"/>
                      <a:pt x="1859045" y="749534"/>
                      <a:pt x="1803569" y="712055"/>
                    </a:cubicBezTo>
                    <a:lnTo>
                      <a:pt x="1801498" y="710347"/>
                    </a:lnTo>
                    <a:lnTo>
                      <a:pt x="1810378" y="694966"/>
                    </a:lnTo>
                    <a:lnTo>
                      <a:pt x="1810478" y="694203"/>
                    </a:lnTo>
                    <a:lnTo>
                      <a:pt x="1811662" y="693713"/>
                    </a:lnTo>
                    <a:lnTo>
                      <a:pt x="2015138" y="490237"/>
                    </a:lnTo>
                    <a:cubicBezTo>
                      <a:pt x="2032174" y="473201"/>
                      <a:pt x="2032174" y="445580"/>
                      <a:pt x="2015138" y="428543"/>
                    </a:cubicBezTo>
                    <a:cubicBezTo>
                      <a:pt x="1998101" y="411507"/>
                      <a:pt x="1970480" y="411507"/>
                      <a:pt x="1953444" y="428543"/>
                    </a:cubicBezTo>
                    <a:lnTo>
                      <a:pt x="1749968" y="632019"/>
                    </a:lnTo>
                    <a:lnTo>
                      <a:pt x="1745293" y="643305"/>
                    </a:lnTo>
                    <a:lnTo>
                      <a:pt x="1736187" y="650293"/>
                    </a:lnTo>
                    <a:lnTo>
                      <a:pt x="1709683" y="618169"/>
                    </a:lnTo>
                    <a:cubicBezTo>
                      <a:pt x="1672204" y="562693"/>
                      <a:pt x="1650320" y="495816"/>
                      <a:pt x="1650320" y="423828"/>
                    </a:cubicBezTo>
                    <a:cubicBezTo>
                      <a:pt x="1650320" y="231859"/>
                      <a:pt x="1805941" y="76238"/>
                      <a:pt x="1997910" y="76238"/>
                    </a:cubicBezTo>
                    <a:cubicBezTo>
                      <a:pt x="2189879" y="76238"/>
                      <a:pt x="2345500" y="231859"/>
                      <a:pt x="2345500" y="423828"/>
                    </a:cubicBezTo>
                    <a:cubicBezTo>
                      <a:pt x="2345500" y="615797"/>
                      <a:pt x="2189879" y="771418"/>
                      <a:pt x="1997910" y="771418"/>
                    </a:cubicBezTo>
                    <a:close/>
                    <a:moveTo>
                      <a:pt x="423828" y="771418"/>
                    </a:moveTo>
                    <a:cubicBezTo>
                      <a:pt x="231859" y="771418"/>
                      <a:pt x="76238" y="615797"/>
                      <a:pt x="76238" y="423828"/>
                    </a:cubicBezTo>
                    <a:cubicBezTo>
                      <a:pt x="76238" y="231859"/>
                      <a:pt x="231859" y="76238"/>
                      <a:pt x="423828" y="76238"/>
                    </a:cubicBezTo>
                    <a:cubicBezTo>
                      <a:pt x="591801" y="76238"/>
                      <a:pt x="731945" y="195385"/>
                      <a:pt x="764357" y="353776"/>
                    </a:cubicBezTo>
                    <a:lnTo>
                      <a:pt x="767018" y="380179"/>
                    </a:lnTo>
                    <a:lnTo>
                      <a:pt x="525574" y="380179"/>
                    </a:lnTo>
                    <a:lnTo>
                      <a:pt x="502344" y="345724"/>
                    </a:lnTo>
                    <a:cubicBezTo>
                      <a:pt x="482250" y="325630"/>
                      <a:pt x="454490" y="313202"/>
                      <a:pt x="423828" y="313202"/>
                    </a:cubicBezTo>
                    <a:cubicBezTo>
                      <a:pt x="362503" y="313202"/>
                      <a:pt x="312790" y="362915"/>
                      <a:pt x="312790" y="424240"/>
                    </a:cubicBezTo>
                    <a:cubicBezTo>
                      <a:pt x="312790" y="485565"/>
                      <a:pt x="362503" y="535278"/>
                      <a:pt x="423828" y="535278"/>
                    </a:cubicBezTo>
                    <a:lnTo>
                      <a:pt x="439603" y="532093"/>
                    </a:lnTo>
                    <a:lnTo>
                      <a:pt x="561320" y="742912"/>
                    </a:lnTo>
                    <a:lnTo>
                      <a:pt x="559126" y="744103"/>
                    </a:lnTo>
                    <a:cubicBezTo>
                      <a:pt x="517541" y="761692"/>
                      <a:pt x="471820" y="771418"/>
                      <a:pt x="423828" y="771418"/>
                    </a:cubicBezTo>
                    <a:close/>
                    <a:moveTo>
                      <a:pt x="834722" y="1034885"/>
                    </a:moveTo>
                    <a:lnTo>
                      <a:pt x="677078" y="761837"/>
                    </a:lnTo>
                    <a:lnTo>
                      <a:pt x="723520" y="723520"/>
                    </a:lnTo>
                    <a:cubicBezTo>
                      <a:pt x="781043" y="665996"/>
                      <a:pt x="822108" y="592015"/>
                      <a:pt x="839046" y="509244"/>
                    </a:cubicBezTo>
                    <a:lnTo>
                      <a:pt x="842904" y="470966"/>
                    </a:lnTo>
                    <a:lnTo>
                      <a:pt x="1005726" y="470966"/>
                    </a:lnTo>
                    <a:lnTo>
                      <a:pt x="1008116" y="482806"/>
                    </a:lnTo>
                    <a:cubicBezTo>
                      <a:pt x="1013867" y="496402"/>
                      <a:pt x="1021545" y="508983"/>
                      <a:pt x="1030809" y="520208"/>
                    </a:cubicBezTo>
                    <a:lnTo>
                      <a:pt x="1052315" y="539750"/>
                    </a:lnTo>
                    <a:close/>
                    <a:moveTo>
                      <a:pt x="919310" y="1068058"/>
                    </a:moveTo>
                    <a:lnTo>
                      <a:pt x="1136579" y="573661"/>
                    </a:lnTo>
                    <a:lnTo>
                      <a:pt x="1147728" y="575347"/>
                    </a:lnTo>
                    <a:lnTo>
                      <a:pt x="1162025" y="572461"/>
                    </a:lnTo>
                    <a:lnTo>
                      <a:pt x="1203482" y="727180"/>
                    </a:lnTo>
                    <a:cubicBezTo>
                      <a:pt x="1205472" y="734606"/>
                      <a:pt x="1210283" y="740523"/>
                      <a:pt x="1216454" y="744086"/>
                    </a:cubicBezTo>
                    <a:lnTo>
                      <a:pt x="1227641" y="745558"/>
                    </a:lnTo>
                    <a:lnTo>
                      <a:pt x="1239355" y="750411"/>
                    </a:lnTo>
                    <a:lnTo>
                      <a:pt x="1325935" y="750411"/>
                    </a:lnTo>
                    <a:cubicBezTo>
                      <a:pt x="1339712" y="750411"/>
                      <a:pt x="1350881" y="739242"/>
                      <a:pt x="1350881" y="725465"/>
                    </a:cubicBezTo>
                    <a:cubicBezTo>
                      <a:pt x="1350881" y="711688"/>
                      <a:pt x="1339712" y="700519"/>
                      <a:pt x="1325935" y="700519"/>
                    </a:cubicBezTo>
                    <a:lnTo>
                      <a:pt x="1253984" y="700519"/>
                    </a:lnTo>
                    <a:lnTo>
                      <a:pt x="1215640" y="557417"/>
                    </a:lnTo>
                    <a:lnTo>
                      <a:pt x="1216047" y="557142"/>
                    </a:lnTo>
                    <a:lnTo>
                      <a:pt x="1579415" y="920510"/>
                    </a:lnTo>
                    <a:lnTo>
                      <a:pt x="1494228" y="1068058"/>
                    </a:lnTo>
                    <a:close/>
                    <a:moveTo>
                      <a:pt x="1298981" y="1509634"/>
                    </a:moveTo>
                    <a:lnTo>
                      <a:pt x="1510059" y="1453076"/>
                    </a:lnTo>
                    <a:lnTo>
                      <a:pt x="1512312" y="1451348"/>
                    </a:lnTo>
                    <a:lnTo>
                      <a:pt x="1517770" y="1452066"/>
                    </a:lnTo>
                    <a:cubicBezTo>
                      <a:pt x="1525400" y="1450022"/>
                      <a:pt x="1532250" y="1445066"/>
                      <a:pt x="1536512" y="1437685"/>
                    </a:cubicBezTo>
                    <a:lnTo>
                      <a:pt x="1596699" y="1333437"/>
                    </a:lnTo>
                    <a:lnTo>
                      <a:pt x="1597594" y="1326640"/>
                    </a:lnTo>
                    <a:lnTo>
                      <a:pt x="1604829" y="1321088"/>
                    </a:lnTo>
                    <a:cubicBezTo>
                      <a:pt x="1613353" y="1306325"/>
                      <a:pt x="1608295" y="1287448"/>
                      <a:pt x="1593532" y="1278924"/>
                    </a:cubicBezTo>
                    <a:lnTo>
                      <a:pt x="1503305" y="1226832"/>
                    </a:lnTo>
                    <a:lnTo>
                      <a:pt x="1763281" y="776541"/>
                    </a:lnTo>
                    <a:lnTo>
                      <a:pt x="1832937" y="814350"/>
                    </a:lnTo>
                    <a:cubicBezTo>
                      <a:pt x="1883643" y="835796"/>
                      <a:pt x="1939391" y="847656"/>
                      <a:pt x="1997910" y="847656"/>
                    </a:cubicBezTo>
                    <a:cubicBezTo>
                      <a:pt x="2231984" y="847656"/>
                      <a:pt x="2421738" y="657902"/>
                      <a:pt x="2421738" y="423828"/>
                    </a:cubicBezTo>
                    <a:cubicBezTo>
                      <a:pt x="2421738" y="189754"/>
                      <a:pt x="2231984" y="0"/>
                      <a:pt x="1997910" y="0"/>
                    </a:cubicBezTo>
                    <a:cubicBezTo>
                      <a:pt x="1763836" y="0"/>
                      <a:pt x="1574082" y="189754"/>
                      <a:pt x="1574082" y="423828"/>
                    </a:cubicBezTo>
                    <a:cubicBezTo>
                      <a:pt x="1574082" y="511606"/>
                      <a:pt x="1600766" y="593151"/>
                      <a:pt x="1646465" y="660795"/>
                    </a:cubicBezTo>
                    <a:lnTo>
                      <a:pt x="1695235" y="719904"/>
                    </a:lnTo>
                    <a:lnTo>
                      <a:pt x="1626410" y="839113"/>
                    </a:lnTo>
                    <a:lnTo>
                      <a:pt x="1280399" y="493101"/>
                    </a:lnTo>
                    <a:lnTo>
                      <a:pt x="1287340" y="482806"/>
                    </a:lnTo>
                    <a:cubicBezTo>
                      <a:pt x="1295007" y="464679"/>
                      <a:pt x="1299247" y="444748"/>
                      <a:pt x="1299247" y="423828"/>
                    </a:cubicBezTo>
                    <a:cubicBezTo>
                      <a:pt x="1299247" y="340146"/>
                      <a:pt x="1231410" y="272309"/>
                      <a:pt x="1147728" y="272309"/>
                    </a:cubicBezTo>
                    <a:lnTo>
                      <a:pt x="1139576" y="273541"/>
                    </a:lnTo>
                    <a:lnTo>
                      <a:pt x="1104483" y="142571"/>
                    </a:lnTo>
                    <a:lnTo>
                      <a:pt x="1098826" y="135199"/>
                    </a:lnTo>
                    <a:lnTo>
                      <a:pt x="1098306" y="133943"/>
                    </a:lnTo>
                    <a:lnTo>
                      <a:pt x="1097656" y="133674"/>
                    </a:lnTo>
                    <a:lnTo>
                      <a:pt x="1091511" y="125666"/>
                    </a:lnTo>
                    <a:cubicBezTo>
                      <a:pt x="1085340" y="122104"/>
                      <a:pt x="1077811" y="120895"/>
                      <a:pt x="1070384" y="122885"/>
                    </a:cubicBezTo>
                    <a:lnTo>
                      <a:pt x="1065494" y="126637"/>
                    </a:lnTo>
                    <a:lnTo>
                      <a:pt x="994086" y="126637"/>
                    </a:lnTo>
                    <a:cubicBezTo>
                      <a:pt x="980309" y="126637"/>
                      <a:pt x="969140" y="137806"/>
                      <a:pt x="969140" y="151583"/>
                    </a:cubicBezTo>
                    <a:cubicBezTo>
                      <a:pt x="969140" y="165360"/>
                      <a:pt x="980309" y="176529"/>
                      <a:pt x="994086" y="176529"/>
                    </a:cubicBezTo>
                    <a:lnTo>
                      <a:pt x="1055935" y="176529"/>
                    </a:lnTo>
                    <a:lnTo>
                      <a:pt x="1085621" y="287317"/>
                    </a:lnTo>
                    <a:lnTo>
                      <a:pt x="1063012" y="298186"/>
                    </a:lnTo>
                    <a:cubicBezTo>
                      <a:pt x="1038830" y="314523"/>
                      <a:pt x="1019617" y="337658"/>
                      <a:pt x="1008116" y="364850"/>
                    </a:cubicBezTo>
                    <a:lnTo>
                      <a:pt x="1005022" y="380179"/>
                    </a:lnTo>
                    <a:lnTo>
                      <a:pt x="843256" y="380179"/>
                    </a:lnTo>
                    <a:lnTo>
                      <a:pt x="839046" y="338412"/>
                    </a:lnTo>
                    <a:cubicBezTo>
                      <a:pt x="799525" y="145280"/>
                      <a:pt x="628643" y="0"/>
                      <a:pt x="423828" y="0"/>
                    </a:cubicBezTo>
                    <a:cubicBezTo>
                      <a:pt x="189754" y="0"/>
                      <a:pt x="0" y="189754"/>
                      <a:pt x="0" y="423828"/>
                    </a:cubicBezTo>
                    <a:cubicBezTo>
                      <a:pt x="0" y="657902"/>
                      <a:pt x="189754" y="847656"/>
                      <a:pt x="423828" y="847656"/>
                    </a:cubicBezTo>
                    <a:cubicBezTo>
                      <a:pt x="482346" y="847656"/>
                      <a:pt x="538095" y="835796"/>
                      <a:pt x="588801" y="814349"/>
                    </a:cubicBezTo>
                    <a:lnTo>
                      <a:pt x="599281" y="808661"/>
                    </a:lnTo>
                    <a:lnTo>
                      <a:pt x="789414" y="1137983"/>
                    </a:lnTo>
                    <a:lnTo>
                      <a:pt x="756030" y="1213950"/>
                    </a:lnTo>
                    <a:lnTo>
                      <a:pt x="577196" y="1216077"/>
                    </a:lnTo>
                    <a:lnTo>
                      <a:pt x="577196" y="1335860"/>
                    </a:lnTo>
                    <a:lnTo>
                      <a:pt x="988650" y="1335860"/>
                    </a:lnTo>
                    <a:lnTo>
                      <a:pt x="988650" y="1275969"/>
                    </a:lnTo>
                    <a:lnTo>
                      <a:pt x="849493" y="1226929"/>
                    </a:lnTo>
                    <a:lnTo>
                      <a:pt x="879413" y="1158845"/>
                    </a:lnTo>
                    <a:lnTo>
                      <a:pt x="1441812" y="1158845"/>
                    </a:lnTo>
                    <a:lnTo>
                      <a:pt x="1404516" y="1223444"/>
                    </a:lnTo>
                    <a:cubicBezTo>
                      <a:pt x="1392470" y="1244309"/>
                      <a:pt x="1399619" y="1270989"/>
                      <a:pt x="1420484" y="1283035"/>
                    </a:cubicBezTo>
                    <a:cubicBezTo>
                      <a:pt x="1430916" y="1289059"/>
                      <a:pt x="1442802" y="1290283"/>
                      <a:pt x="1453586" y="1287393"/>
                    </a:cubicBezTo>
                    <a:lnTo>
                      <a:pt x="1466961" y="1277130"/>
                    </a:lnTo>
                    <a:lnTo>
                      <a:pt x="1535185" y="1316519"/>
                    </a:lnTo>
                    <a:lnTo>
                      <a:pt x="1490164" y="1394498"/>
                    </a:lnTo>
                    <a:lnTo>
                      <a:pt x="1293092" y="1447303"/>
                    </a:lnTo>
                    <a:lnTo>
                      <a:pt x="1179371" y="1416831"/>
                    </a:lnTo>
                    <a:cubicBezTo>
                      <a:pt x="1162905" y="1412419"/>
                      <a:pt x="1145980" y="1422191"/>
                      <a:pt x="1141568" y="1438657"/>
                    </a:cubicBezTo>
                    <a:cubicBezTo>
                      <a:pt x="1137156" y="1455123"/>
                      <a:pt x="1146927" y="1472048"/>
                      <a:pt x="1163393" y="1476460"/>
                    </a:cubicBezTo>
                    <a:lnTo>
                      <a:pt x="1275524" y="1506505"/>
                    </a:lnTo>
                    <a:lnTo>
                      <a:pt x="1275559" y="1506551"/>
                    </a:lnTo>
                    <a:lnTo>
                      <a:pt x="1275825" y="1506586"/>
                    </a:lnTo>
                    <a:lnTo>
                      <a:pt x="1286748" y="1509513"/>
                    </a:lnTo>
                    <a:lnTo>
                      <a:pt x="1292402" y="1508768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8827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E337A79-03B6-44B4-BE47-B88D62314CFE}"/>
              </a:ext>
            </a:extLst>
          </p:cNvPr>
          <p:cNvGrpSpPr/>
          <p:nvPr/>
        </p:nvGrpSpPr>
        <p:grpSpPr>
          <a:xfrm>
            <a:off x="6632347" y="974430"/>
            <a:ext cx="2597378" cy="2380638"/>
            <a:chOff x="6387823" y="750310"/>
            <a:chExt cx="3086426" cy="2828878"/>
          </a:xfrm>
        </p:grpSpPr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1432C612-4558-453C-9B2D-E3AD41D0FE63}"/>
                </a:ext>
              </a:extLst>
            </p:cNvPr>
            <p:cNvGrpSpPr/>
            <p:nvPr/>
          </p:nvGrpSpPr>
          <p:grpSpPr>
            <a:xfrm>
              <a:off x="6569683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6299BA90-87F3-46F5-92BB-AAC7387F287A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DDE06F07-320D-40FF-A5E2-F1A573AFEC2D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&quot;禁止&quot;マーク 208">
                  <a:extLst>
                    <a:ext uri="{FF2B5EF4-FFF2-40B4-BE49-F238E27FC236}">
                      <a16:creationId xmlns:a16="http://schemas.microsoft.com/office/drawing/2014/main" id="{6E4A146D-D3DD-4D31-B1DE-0247BC4CAB9F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7" name="円: 塗りつぶしなし 206">
                <a:extLst>
                  <a:ext uri="{FF2B5EF4-FFF2-40B4-BE49-F238E27FC236}">
                    <a16:creationId xmlns:a16="http://schemas.microsoft.com/office/drawing/2014/main" id="{04587F14-EB06-419E-954A-8554B2142453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4485C9FA-1FF9-4D39-8BC0-B93B68B506CE}"/>
                </a:ext>
              </a:extLst>
            </p:cNvPr>
            <p:cNvGrpSpPr/>
            <p:nvPr/>
          </p:nvGrpSpPr>
          <p:grpSpPr>
            <a:xfrm>
              <a:off x="7181328" y="2139123"/>
              <a:ext cx="1498646" cy="893128"/>
              <a:chOff x="7086787" y="1715308"/>
              <a:chExt cx="1687728" cy="1005812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458AE2EF-449C-4F64-B651-5FC79EBE75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86787" y="1715308"/>
                <a:ext cx="1687728" cy="1005812"/>
              </a:xfrm>
              <a:custGeom>
                <a:avLst/>
                <a:gdLst>
                  <a:gd name="connsiteX0" fmla="*/ 1040383 w 2647226"/>
                  <a:gd name="connsiteY0" fmla="*/ 1066674 h 1577631"/>
                  <a:gd name="connsiteX1" fmla="*/ 875596 w 2647226"/>
                  <a:gd name="connsiteY1" fmla="*/ 1352094 h 1577631"/>
                  <a:gd name="connsiteX2" fmla="*/ 924697 w 2647226"/>
                  <a:gd name="connsiteY2" fmla="*/ 1375021 h 1577631"/>
                  <a:gd name="connsiteX3" fmla="*/ 1052790 w 2647226"/>
                  <a:gd name="connsiteY3" fmla="*/ 1407862 h 1577631"/>
                  <a:gd name="connsiteX4" fmla="*/ 1096803 w 2647226"/>
                  <a:gd name="connsiteY4" fmla="*/ 1410640 h 1577631"/>
                  <a:gd name="connsiteX5" fmla="*/ 1096803 w 2647226"/>
                  <a:gd name="connsiteY5" fmla="*/ 1078171 h 1577631"/>
                  <a:gd name="connsiteX6" fmla="*/ 1040665 w 2647226"/>
                  <a:gd name="connsiteY6" fmla="*/ 1066832 h 1577631"/>
                  <a:gd name="connsiteX7" fmla="*/ 1202439 w 2647226"/>
                  <a:gd name="connsiteY7" fmla="*/ 1066172 h 1577631"/>
                  <a:gd name="connsiteX8" fmla="*/ 1201257 w 2647226"/>
                  <a:gd name="connsiteY8" fmla="*/ 1066832 h 1577631"/>
                  <a:gd name="connsiteX9" fmla="*/ 1145847 w 2647226"/>
                  <a:gd name="connsiteY9" fmla="*/ 1078024 h 1577631"/>
                  <a:gd name="connsiteX10" fmla="*/ 1145847 w 2647226"/>
                  <a:gd name="connsiteY10" fmla="*/ 1409654 h 1577631"/>
                  <a:gd name="connsiteX11" fmla="*/ 1228834 w 2647226"/>
                  <a:gd name="connsiteY11" fmla="*/ 1401285 h 1577631"/>
                  <a:gd name="connsiteX12" fmla="*/ 1329307 w 2647226"/>
                  <a:gd name="connsiteY12" fmla="*/ 1370083 h 1577631"/>
                  <a:gd name="connsiteX13" fmla="*/ 1366303 w 2647226"/>
                  <a:gd name="connsiteY13" fmla="*/ 1349993 h 1577631"/>
                  <a:gd name="connsiteX14" fmla="*/ 968697 w 2647226"/>
                  <a:gd name="connsiteY14" fmla="*/ 1015820 h 1577631"/>
                  <a:gd name="connsiteX15" fmla="*/ 667038 w 2647226"/>
                  <a:gd name="connsiteY15" fmla="*/ 1157489 h 1577631"/>
                  <a:gd name="connsiteX16" fmla="*/ 677120 w 2647226"/>
                  <a:gd name="connsiteY16" fmla="*/ 1176071 h 1577631"/>
                  <a:gd name="connsiteX17" fmla="*/ 761069 w 2647226"/>
                  <a:gd name="connsiteY17" fmla="*/ 1273054 h 1577631"/>
                  <a:gd name="connsiteX18" fmla="*/ 834470 w 2647226"/>
                  <a:gd name="connsiteY18" fmla="*/ 1325239 h 1577631"/>
                  <a:gd name="connsiteX19" fmla="*/ 998064 w 2647226"/>
                  <a:gd name="connsiteY19" fmla="*/ 1041885 h 1577631"/>
                  <a:gd name="connsiteX20" fmla="*/ 1284887 w 2647226"/>
                  <a:gd name="connsiteY20" fmla="*/ 1000026 h 1577631"/>
                  <a:gd name="connsiteX21" fmla="*/ 1273658 w 2647226"/>
                  <a:gd name="connsiteY21" fmla="*/ 1015436 h 1577631"/>
                  <a:gd name="connsiteX22" fmla="*/ 1244645 w 2647226"/>
                  <a:gd name="connsiteY22" fmla="*/ 1041187 h 1577631"/>
                  <a:gd name="connsiteX23" fmla="*/ 1409417 w 2647226"/>
                  <a:gd name="connsiteY23" fmla="*/ 1326581 h 1577631"/>
                  <a:gd name="connsiteX24" fmla="*/ 1420227 w 2647226"/>
                  <a:gd name="connsiteY24" fmla="*/ 1320711 h 1577631"/>
                  <a:gd name="connsiteX25" fmla="*/ 1564803 w 2647226"/>
                  <a:gd name="connsiteY25" fmla="*/ 1176071 h 1577631"/>
                  <a:gd name="connsiteX26" fmla="*/ 1570766 w 2647226"/>
                  <a:gd name="connsiteY26" fmla="*/ 1165079 h 1577631"/>
                  <a:gd name="connsiteX27" fmla="*/ 1323403 w 2647226"/>
                  <a:gd name="connsiteY27" fmla="*/ 902114 h 1577631"/>
                  <a:gd name="connsiteX28" fmla="*/ 1317974 w 2647226"/>
                  <a:gd name="connsiteY28" fmla="*/ 938042 h 1577631"/>
                  <a:gd name="connsiteX29" fmla="*/ 1309455 w 2647226"/>
                  <a:gd name="connsiteY29" fmla="*/ 957554 h 1577631"/>
                  <a:gd name="connsiteX30" fmla="*/ 1594173 w 2647226"/>
                  <a:gd name="connsiteY30" fmla="*/ 1121936 h 1577631"/>
                  <a:gd name="connsiteX31" fmla="*/ 1614153 w 2647226"/>
                  <a:gd name="connsiteY31" fmla="*/ 1085109 h 1577631"/>
                  <a:gd name="connsiteX32" fmla="*/ 1645342 w 2647226"/>
                  <a:gd name="connsiteY32" fmla="*/ 984592 h 1577631"/>
                  <a:gd name="connsiteX33" fmla="*/ 1653653 w 2647226"/>
                  <a:gd name="connsiteY33" fmla="*/ 902114 h 1577631"/>
                  <a:gd name="connsiteX34" fmla="*/ 588270 w 2647226"/>
                  <a:gd name="connsiteY34" fmla="*/ 902114 h 1577631"/>
                  <a:gd name="connsiteX35" fmla="*/ 596581 w 2647226"/>
                  <a:gd name="connsiteY35" fmla="*/ 984592 h 1577631"/>
                  <a:gd name="connsiteX36" fmla="*/ 627769 w 2647226"/>
                  <a:gd name="connsiteY36" fmla="*/ 1085109 h 1577631"/>
                  <a:gd name="connsiteX37" fmla="*/ 627953 w 2647226"/>
                  <a:gd name="connsiteY37" fmla="*/ 1085447 h 1577631"/>
                  <a:gd name="connsiteX38" fmla="*/ 927737 w 2647226"/>
                  <a:gd name="connsiteY38" fmla="*/ 944658 h 1577631"/>
                  <a:gd name="connsiteX39" fmla="*/ 923949 w 2647226"/>
                  <a:gd name="connsiteY39" fmla="*/ 938042 h 1577631"/>
                  <a:gd name="connsiteX40" fmla="*/ 918519 w 2647226"/>
                  <a:gd name="connsiteY40" fmla="*/ 902114 h 1577631"/>
                  <a:gd name="connsiteX41" fmla="*/ 1626193 w 2647226"/>
                  <a:gd name="connsiteY41" fmla="*/ 707036 h 1577631"/>
                  <a:gd name="connsiteX42" fmla="*/ 1323122 w 2647226"/>
                  <a:gd name="connsiteY42" fmla="*/ 849369 h 1577631"/>
                  <a:gd name="connsiteX43" fmla="*/ 1323678 w 2647226"/>
                  <a:gd name="connsiteY43" fmla="*/ 853048 h 1577631"/>
                  <a:gd name="connsiteX44" fmla="*/ 1653836 w 2647226"/>
                  <a:gd name="connsiteY44" fmla="*/ 853048 h 1577631"/>
                  <a:gd name="connsiteX45" fmla="*/ 1645342 w 2647226"/>
                  <a:gd name="connsiteY45" fmla="*/ 768751 h 1577631"/>
                  <a:gd name="connsiteX46" fmla="*/ 647432 w 2647226"/>
                  <a:gd name="connsiteY46" fmla="*/ 631991 h 1577631"/>
                  <a:gd name="connsiteX47" fmla="*/ 627769 w 2647226"/>
                  <a:gd name="connsiteY47" fmla="*/ 668233 h 1577631"/>
                  <a:gd name="connsiteX48" fmla="*/ 596581 w 2647226"/>
                  <a:gd name="connsiteY48" fmla="*/ 768751 h 1577631"/>
                  <a:gd name="connsiteX49" fmla="*/ 588087 w 2647226"/>
                  <a:gd name="connsiteY49" fmla="*/ 853048 h 1577631"/>
                  <a:gd name="connsiteX50" fmla="*/ 918244 w 2647226"/>
                  <a:gd name="connsiteY50" fmla="*/ 853048 h 1577631"/>
                  <a:gd name="connsiteX51" fmla="*/ 923949 w 2647226"/>
                  <a:gd name="connsiteY51" fmla="*/ 815300 h 1577631"/>
                  <a:gd name="connsiteX52" fmla="*/ 932200 w 2647226"/>
                  <a:gd name="connsiteY52" fmla="*/ 796402 h 1577631"/>
                  <a:gd name="connsiteX53" fmla="*/ 1408594 w 2647226"/>
                  <a:gd name="connsiteY53" fmla="*/ 428915 h 1577631"/>
                  <a:gd name="connsiteX54" fmla="*/ 1244922 w 2647226"/>
                  <a:gd name="connsiteY54" fmla="*/ 712402 h 1577631"/>
                  <a:gd name="connsiteX55" fmla="*/ 1273658 w 2647226"/>
                  <a:gd name="connsiteY55" fmla="*/ 737907 h 1577631"/>
                  <a:gd name="connsiteX56" fmla="*/ 1293646 w 2647226"/>
                  <a:gd name="connsiteY56" fmla="*/ 772814 h 1577631"/>
                  <a:gd name="connsiteX57" fmla="*/ 1594290 w 2647226"/>
                  <a:gd name="connsiteY57" fmla="*/ 631621 h 1577631"/>
                  <a:gd name="connsiteX58" fmla="*/ 1564803 w 2647226"/>
                  <a:gd name="connsiteY58" fmla="*/ 577272 h 1577631"/>
                  <a:gd name="connsiteX59" fmla="*/ 1480855 w 2647226"/>
                  <a:gd name="connsiteY59" fmla="*/ 480290 h 1577631"/>
                  <a:gd name="connsiteX60" fmla="*/ 833091 w 2647226"/>
                  <a:gd name="connsiteY60" fmla="*/ 426444 h 1577631"/>
                  <a:gd name="connsiteX61" fmla="*/ 821695 w 2647226"/>
                  <a:gd name="connsiteY61" fmla="*/ 432632 h 1577631"/>
                  <a:gd name="connsiteX62" fmla="*/ 677120 w 2647226"/>
                  <a:gd name="connsiteY62" fmla="*/ 577272 h 1577631"/>
                  <a:gd name="connsiteX63" fmla="*/ 670839 w 2647226"/>
                  <a:gd name="connsiteY63" fmla="*/ 588848 h 1577631"/>
                  <a:gd name="connsiteX64" fmla="*/ 956642 w 2647226"/>
                  <a:gd name="connsiteY64" fmla="*/ 753857 h 1577631"/>
                  <a:gd name="connsiteX65" fmla="*/ 968264 w 2647226"/>
                  <a:gd name="connsiteY65" fmla="*/ 737907 h 1577631"/>
                  <a:gd name="connsiteX66" fmla="*/ 997787 w 2647226"/>
                  <a:gd name="connsiteY66" fmla="*/ 711704 h 1577631"/>
                  <a:gd name="connsiteX67" fmla="*/ 1096803 w 2647226"/>
                  <a:gd name="connsiteY67" fmla="*/ 343615 h 1577631"/>
                  <a:gd name="connsiteX68" fmla="*/ 1013089 w 2647226"/>
                  <a:gd name="connsiteY68" fmla="*/ 352058 h 1577631"/>
                  <a:gd name="connsiteX69" fmla="*/ 912616 w 2647226"/>
                  <a:gd name="connsiteY69" fmla="*/ 383260 h 1577631"/>
                  <a:gd name="connsiteX70" fmla="*/ 876205 w 2647226"/>
                  <a:gd name="connsiteY70" fmla="*/ 403032 h 1577631"/>
                  <a:gd name="connsiteX71" fmla="*/ 1040066 w 2647226"/>
                  <a:gd name="connsiteY71" fmla="*/ 686846 h 1577631"/>
                  <a:gd name="connsiteX72" fmla="*/ 1040665 w 2647226"/>
                  <a:gd name="connsiteY72" fmla="*/ 686511 h 1577631"/>
                  <a:gd name="connsiteX73" fmla="*/ 1096803 w 2647226"/>
                  <a:gd name="connsiteY73" fmla="*/ 675172 h 1577631"/>
                  <a:gd name="connsiteX74" fmla="*/ 1145847 w 2647226"/>
                  <a:gd name="connsiteY74" fmla="*/ 342749 h 1577631"/>
                  <a:gd name="connsiteX75" fmla="*/ 1145847 w 2647226"/>
                  <a:gd name="connsiteY75" fmla="*/ 675319 h 1577631"/>
                  <a:gd name="connsiteX76" fmla="*/ 1201257 w 2647226"/>
                  <a:gd name="connsiteY76" fmla="*/ 686511 h 1577631"/>
                  <a:gd name="connsiteX77" fmla="*/ 1202756 w 2647226"/>
                  <a:gd name="connsiteY77" fmla="*/ 687348 h 1577631"/>
                  <a:gd name="connsiteX78" fmla="*/ 1367595 w 2647226"/>
                  <a:gd name="connsiteY78" fmla="*/ 401840 h 1577631"/>
                  <a:gd name="connsiteX79" fmla="*/ 1317226 w 2647226"/>
                  <a:gd name="connsiteY79" fmla="*/ 378322 h 1577631"/>
                  <a:gd name="connsiteX80" fmla="*/ 1189133 w 2647226"/>
                  <a:gd name="connsiteY80" fmla="*/ 345481 h 1577631"/>
                  <a:gd name="connsiteX81" fmla="*/ 2447686 w 2647226"/>
                  <a:gd name="connsiteY81" fmla="*/ 0 h 1577631"/>
                  <a:gd name="connsiteX82" fmla="*/ 2552531 w 2647226"/>
                  <a:gd name="connsiteY82" fmla="*/ 181597 h 1577631"/>
                  <a:gd name="connsiteX83" fmla="*/ 2612444 w 2647226"/>
                  <a:gd name="connsiteY83" fmla="*/ 153459 h 1577631"/>
                  <a:gd name="connsiteX84" fmla="*/ 2647226 w 2647226"/>
                  <a:gd name="connsiteY84" fmla="*/ 227522 h 1577631"/>
                  <a:gd name="connsiteX85" fmla="*/ 1776649 w 2647226"/>
                  <a:gd name="connsiteY85" fmla="*/ 636377 h 1577631"/>
                  <a:gd name="connsiteX86" fmla="*/ 1807374 w 2647226"/>
                  <a:gd name="connsiteY86" fmla="*/ 735403 h 1577631"/>
                  <a:gd name="connsiteX87" fmla="*/ 1821609 w 2647226"/>
                  <a:gd name="connsiteY87" fmla="*/ 876671 h 1577631"/>
                  <a:gd name="connsiteX88" fmla="*/ 1120961 w 2647226"/>
                  <a:gd name="connsiteY88" fmla="*/ 1577631 h 1577631"/>
                  <a:gd name="connsiteX89" fmla="*/ 539973 w 2647226"/>
                  <a:gd name="connsiteY89" fmla="*/ 1268585 h 1577631"/>
                  <a:gd name="connsiteX90" fmla="*/ 517740 w 2647226"/>
                  <a:gd name="connsiteY90" fmla="*/ 1227605 h 1577631"/>
                  <a:gd name="connsiteX91" fmla="*/ 34782 w 2647226"/>
                  <a:gd name="connsiteY91" fmla="*/ 1454419 h 1577631"/>
                  <a:gd name="connsiteX92" fmla="*/ 0 w 2647226"/>
                  <a:gd name="connsiteY92" fmla="*/ 1380356 h 1577631"/>
                  <a:gd name="connsiteX93" fmla="*/ 478654 w 2647226"/>
                  <a:gd name="connsiteY93" fmla="*/ 1155563 h 1577631"/>
                  <a:gd name="connsiteX94" fmla="*/ 475374 w 2647226"/>
                  <a:gd name="connsiteY94" fmla="*/ 1149517 h 1577631"/>
                  <a:gd name="connsiteX95" fmla="*/ 420313 w 2647226"/>
                  <a:gd name="connsiteY95" fmla="*/ 876671 h 1577631"/>
                  <a:gd name="connsiteX96" fmla="*/ 1120961 w 2647226"/>
                  <a:gd name="connsiteY96" fmla="*/ 175711 h 1577631"/>
                  <a:gd name="connsiteX97" fmla="*/ 1701950 w 2647226"/>
                  <a:gd name="connsiteY97" fmla="*/ 484758 h 1577631"/>
                  <a:gd name="connsiteX98" fmla="*/ 1743588 w 2647226"/>
                  <a:gd name="connsiteY98" fmla="*/ 561505 h 1577631"/>
                  <a:gd name="connsiteX99" fmla="*/ 2478234 w 2647226"/>
                  <a:gd name="connsiteY99" fmla="*/ 216489 h 1577631"/>
                  <a:gd name="connsiteX100" fmla="*/ 2376855 w 2647226"/>
                  <a:gd name="connsiteY100" fmla="*/ 40894 h 157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647226" h="1577631">
                    <a:moveTo>
                      <a:pt x="1040383" y="1066674"/>
                    </a:moveTo>
                    <a:lnTo>
                      <a:pt x="875596" y="1352094"/>
                    </a:lnTo>
                    <a:lnTo>
                      <a:pt x="924697" y="1375021"/>
                    </a:lnTo>
                    <a:cubicBezTo>
                      <a:pt x="965211" y="1391003"/>
                      <a:pt x="1008142" y="1402184"/>
                      <a:pt x="1052790" y="1407862"/>
                    </a:cubicBezTo>
                    <a:lnTo>
                      <a:pt x="1096803" y="1410640"/>
                    </a:lnTo>
                    <a:lnTo>
                      <a:pt x="1096803" y="1078171"/>
                    </a:lnTo>
                    <a:lnTo>
                      <a:pt x="1040665" y="1066832"/>
                    </a:lnTo>
                    <a:close/>
                    <a:moveTo>
                      <a:pt x="1202439" y="1066172"/>
                    </a:moveTo>
                    <a:lnTo>
                      <a:pt x="1201257" y="1066832"/>
                    </a:lnTo>
                    <a:lnTo>
                      <a:pt x="1145847" y="1078024"/>
                    </a:lnTo>
                    <a:lnTo>
                      <a:pt x="1145847" y="1409654"/>
                    </a:lnTo>
                    <a:lnTo>
                      <a:pt x="1228834" y="1401285"/>
                    </a:lnTo>
                    <a:cubicBezTo>
                      <a:pt x="1263678" y="1394152"/>
                      <a:pt x="1297288" y="1383631"/>
                      <a:pt x="1329307" y="1370083"/>
                    </a:cubicBezTo>
                    <a:lnTo>
                      <a:pt x="1366303" y="1349993"/>
                    </a:lnTo>
                    <a:close/>
                    <a:moveTo>
                      <a:pt x="968697" y="1015820"/>
                    </a:moveTo>
                    <a:lnTo>
                      <a:pt x="667038" y="1157489"/>
                    </a:lnTo>
                    <a:lnTo>
                      <a:pt x="677120" y="1176071"/>
                    </a:lnTo>
                    <a:cubicBezTo>
                      <a:pt x="701168" y="1211682"/>
                      <a:pt x="729384" y="1244243"/>
                      <a:pt x="761069" y="1273054"/>
                    </a:cubicBezTo>
                    <a:lnTo>
                      <a:pt x="834470" y="1325239"/>
                    </a:lnTo>
                    <a:lnTo>
                      <a:pt x="998064" y="1041885"/>
                    </a:lnTo>
                    <a:close/>
                    <a:moveTo>
                      <a:pt x="1284887" y="1000026"/>
                    </a:moveTo>
                    <a:lnTo>
                      <a:pt x="1273658" y="1015436"/>
                    </a:lnTo>
                    <a:lnTo>
                      <a:pt x="1244645" y="1041187"/>
                    </a:lnTo>
                    <a:lnTo>
                      <a:pt x="1409417" y="1326581"/>
                    </a:lnTo>
                    <a:lnTo>
                      <a:pt x="1420227" y="1320711"/>
                    </a:lnTo>
                    <a:cubicBezTo>
                      <a:pt x="1477179" y="1282218"/>
                      <a:pt x="1526327" y="1233047"/>
                      <a:pt x="1564803" y="1176071"/>
                    </a:cubicBezTo>
                    <a:lnTo>
                      <a:pt x="1570766" y="1165079"/>
                    </a:lnTo>
                    <a:close/>
                    <a:moveTo>
                      <a:pt x="1323403" y="902114"/>
                    </a:moveTo>
                    <a:lnTo>
                      <a:pt x="1317974" y="938042"/>
                    </a:lnTo>
                    <a:lnTo>
                      <a:pt x="1309455" y="957554"/>
                    </a:lnTo>
                    <a:lnTo>
                      <a:pt x="1594173" y="1121936"/>
                    </a:lnTo>
                    <a:lnTo>
                      <a:pt x="1614153" y="1085109"/>
                    </a:lnTo>
                    <a:cubicBezTo>
                      <a:pt x="1627696" y="1053077"/>
                      <a:pt x="1638212" y="1019451"/>
                      <a:pt x="1645342" y="984592"/>
                    </a:cubicBezTo>
                    <a:lnTo>
                      <a:pt x="1653653" y="902114"/>
                    </a:lnTo>
                    <a:close/>
                    <a:moveTo>
                      <a:pt x="588270" y="902114"/>
                    </a:moveTo>
                    <a:lnTo>
                      <a:pt x="596581" y="984592"/>
                    </a:lnTo>
                    <a:cubicBezTo>
                      <a:pt x="603711" y="1019452"/>
                      <a:pt x="614227" y="1053077"/>
                      <a:pt x="627769" y="1085109"/>
                    </a:cubicBezTo>
                    <a:lnTo>
                      <a:pt x="627953" y="1085447"/>
                    </a:lnTo>
                    <a:lnTo>
                      <a:pt x="927737" y="944658"/>
                    </a:lnTo>
                    <a:lnTo>
                      <a:pt x="923949" y="938042"/>
                    </a:lnTo>
                    <a:lnTo>
                      <a:pt x="918519" y="902114"/>
                    </a:lnTo>
                    <a:close/>
                    <a:moveTo>
                      <a:pt x="1626193" y="707036"/>
                    </a:moveTo>
                    <a:lnTo>
                      <a:pt x="1323122" y="849369"/>
                    </a:lnTo>
                    <a:lnTo>
                      <a:pt x="1323678" y="853048"/>
                    </a:lnTo>
                    <a:lnTo>
                      <a:pt x="1653836" y="853048"/>
                    </a:lnTo>
                    <a:lnTo>
                      <a:pt x="1645342" y="768751"/>
                    </a:lnTo>
                    <a:close/>
                    <a:moveTo>
                      <a:pt x="647432" y="631991"/>
                    </a:moveTo>
                    <a:lnTo>
                      <a:pt x="627769" y="668233"/>
                    </a:lnTo>
                    <a:cubicBezTo>
                      <a:pt x="614227" y="700266"/>
                      <a:pt x="603711" y="733891"/>
                      <a:pt x="596581" y="768751"/>
                    </a:cubicBezTo>
                    <a:lnTo>
                      <a:pt x="588087" y="853048"/>
                    </a:lnTo>
                    <a:lnTo>
                      <a:pt x="918244" y="853048"/>
                    </a:lnTo>
                    <a:lnTo>
                      <a:pt x="923949" y="815300"/>
                    </a:lnTo>
                    <a:lnTo>
                      <a:pt x="932200" y="796402"/>
                    </a:lnTo>
                    <a:close/>
                    <a:moveTo>
                      <a:pt x="1408594" y="428915"/>
                    </a:moveTo>
                    <a:lnTo>
                      <a:pt x="1244922" y="712402"/>
                    </a:lnTo>
                    <a:lnTo>
                      <a:pt x="1273658" y="737907"/>
                    </a:lnTo>
                    <a:lnTo>
                      <a:pt x="1293646" y="772814"/>
                    </a:lnTo>
                    <a:lnTo>
                      <a:pt x="1594290" y="631621"/>
                    </a:lnTo>
                    <a:lnTo>
                      <a:pt x="1564803" y="577272"/>
                    </a:lnTo>
                    <a:cubicBezTo>
                      <a:pt x="1540756" y="541662"/>
                      <a:pt x="1512540" y="509101"/>
                      <a:pt x="1480855" y="480290"/>
                    </a:cubicBezTo>
                    <a:close/>
                    <a:moveTo>
                      <a:pt x="833091" y="426444"/>
                    </a:moveTo>
                    <a:lnTo>
                      <a:pt x="821695" y="432632"/>
                    </a:lnTo>
                    <a:cubicBezTo>
                      <a:pt x="764744" y="471125"/>
                      <a:pt x="715595" y="520295"/>
                      <a:pt x="677120" y="577272"/>
                    </a:cubicBezTo>
                    <a:lnTo>
                      <a:pt x="670839" y="588848"/>
                    </a:lnTo>
                    <a:lnTo>
                      <a:pt x="956642" y="753857"/>
                    </a:lnTo>
                    <a:lnTo>
                      <a:pt x="968264" y="737907"/>
                    </a:lnTo>
                    <a:lnTo>
                      <a:pt x="997787" y="711704"/>
                    </a:lnTo>
                    <a:close/>
                    <a:moveTo>
                      <a:pt x="1096803" y="343615"/>
                    </a:moveTo>
                    <a:lnTo>
                      <a:pt x="1013089" y="352058"/>
                    </a:lnTo>
                    <a:cubicBezTo>
                      <a:pt x="978245" y="359191"/>
                      <a:pt x="944634" y="369711"/>
                      <a:pt x="912616" y="383260"/>
                    </a:cubicBezTo>
                    <a:lnTo>
                      <a:pt x="876205" y="403032"/>
                    </a:lnTo>
                    <a:lnTo>
                      <a:pt x="1040066" y="686846"/>
                    </a:lnTo>
                    <a:lnTo>
                      <a:pt x="1040665" y="686511"/>
                    </a:lnTo>
                    <a:lnTo>
                      <a:pt x="1096803" y="675172"/>
                    </a:lnTo>
                    <a:close/>
                    <a:moveTo>
                      <a:pt x="1145847" y="342749"/>
                    </a:moveTo>
                    <a:lnTo>
                      <a:pt x="1145847" y="675319"/>
                    </a:lnTo>
                    <a:lnTo>
                      <a:pt x="1201257" y="686511"/>
                    </a:lnTo>
                    <a:lnTo>
                      <a:pt x="1202756" y="687348"/>
                    </a:lnTo>
                    <a:lnTo>
                      <a:pt x="1367595" y="401840"/>
                    </a:lnTo>
                    <a:lnTo>
                      <a:pt x="1317226" y="378322"/>
                    </a:lnTo>
                    <a:cubicBezTo>
                      <a:pt x="1276712" y="362339"/>
                      <a:pt x="1233781" y="351159"/>
                      <a:pt x="1189133" y="345481"/>
                    </a:cubicBezTo>
                    <a:close/>
                    <a:moveTo>
                      <a:pt x="2447686" y="0"/>
                    </a:moveTo>
                    <a:lnTo>
                      <a:pt x="2552531" y="181597"/>
                    </a:lnTo>
                    <a:lnTo>
                      <a:pt x="2612444" y="153459"/>
                    </a:lnTo>
                    <a:lnTo>
                      <a:pt x="2647226" y="227522"/>
                    </a:lnTo>
                    <a:lnTo>
                      <a:pt x="1776649" y="636377"/>
                    </a:lnTo>
                    <a:lnTo>
                      <a:pt x="1807374" y="735403"/>
                    </a:lnTo>
                    <a:cubicBezTo>
                      <a:pt x="1816708" y="781034"/>
                      <a:pt x="1821609" y="828280"/>
                      <a:pt x="1821609" y="876671"/>
                    </a:cubicBezTo>
                    <a:cubicBezTo>
                      <a:pt x="1821609" y="1263801"/>
                      <a:pt x="1507918" y="1577631"/>
                      <a:pt x="1120961" y="1577631"/>
                    </a:cubicBezTo>
                    <a:cubicBezTo>
                      <a:pt x="879113" y="1577631"/>
                      <a:pt x="665885" y="1455041"/>
                      <a:pt x="539973" y="1268585"/>
                    </a:cubicBezTo>
                    <a:lnTo>
                      <a:pt x="517740" y="1227605"/>
                    </a:lnTo>
                    <a:lnTo>
                      <a:pt x="34782" y="1454419"/>
                    </a:lnTo>
                    <a:lnTo>
                      <a:pt x="0" y="1380356"/>
                    </a:lnTo>
                    <a:lnTo>
                      <a:pt x="478654" y="1155563"/>
                    </a:lnTo>
                    <a:lnTo>
                      <a:pt x="475374" y="1149517"/>
                    </a:lnTo>
                    <a:cubicBezTo>
                      <a:pt x="439919" y="1065655"/>
                      <a:pt x="420313" y="973454"/>
                      <a:pt x="420313" y="876671"/>
                    </a:cubicBezTo>
                    <a:cubicBezTo>
                      <a:pt x="420313" y="489541"/>
                      <a:pt x="734004" y="175711"/>
                      <a:pt x="1120961" y="175711"/>
                    </a:cubicBezTo>
                    <a:cubicBezTo>
                      <a:pt x="1362809" y="175711"/>
                      <a:pt x="1576038" y="298301"/>
                      <a:pt x="1701950" y="484758"/>
                    </a:cubicBezTo>
                    <a:lnTo>
                      <a:pt x="1743588" y="561505"/>
                    </a:lnTo>
                    <a:lnTo>
                      <a:pt x="2478234" y="216489"/>
                    </a:lnTo>
                    <a:lnTo>
                      <a:pt x="2376855" y="40894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rgbClr val="FFFFFF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5D84FA78-C494-46B4-9D63-32F0E59AB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86787" y="1715308"/>
                <a:ext cx="1687728" cy="1005812"/>
              </a:xfrm>
              <a:custGeom>
                <a:avLst/>
                <a:gdLst>
                  <a:gd name="connsiteX0" fmla="*/ 1040383 w 2647226"/>
                  <a:gd name="connsiteY0" fmla="*/ 1066674 h 1577631"/>
                  <a:gd name="connsiteX1" fmla="*/ 875596 w 2647226"/>
                  <a:gd name="connsiteY1" fmla="*/ 1352094 h 1577631"/>
                  <a:gd name="connsiteX2" fmla="*/ 924697 w 2647226"/>
                  <a:gd name="connsiteY2" fmla="*/ 1375021 h 1577631"/>
                  <a:gd name="connsiteX3" fmla="*/ 1052790 w 2647226"/>
                  <a:gd name="connsiteY3" fmla="*/ 1407862 h 1577631"/>
                  <a:gd name="connsiteX4" fmla="*/ 1096803 w 2647226"/>
                  <a:gd name="connsiteY4" fmla="*/ 1410640 h 1577631"/>
                  <a:gd name="connsiteX5" fmla="*/ 1096803 w 2647226"/>
                  <a:gd name="connsiteY5" fmla="*/ 1078171 h 1577631"/>
                  <a:gd name="connsiteX6" fmla="*/ 1040665 w 2647226"/>
                  <a:gd name="connsiteY6" fmla="*/ 1066832 h 1577631"/>
                  <a:gd name="connsiteX7" fmla="*/ 1202439 w 2647226"/>
                  <a:gd name="connsiteY7" fmla="*/ 1066172 h 1577631"/>
                  <a:gd name="connsiteX8" fmla="*/ 1201257 w 2647226"/>
                  <a:gd name="connsiteY8" fmla="*/ 1066832 h 1577631"/>
                  <a:gd name="connsiteX9" fmla="*/ 1145847 w 2647226"/>
                  <a:gd name="connsiteY9" fmla="*/ 1078024 h 1577631"/>
                  <a:gd name="connsiteX10" fmla="*/ 1145847 w 2647226"/>
                  <a:gd name="connsiteY10" fmla="*/ 1409654 h 1577631"/>
                  <a:gd name="connsiteX11" fmla="*/ 1228834 w 2647226"/>
                  <a:gd name="connsiteY11" fmla="*/ 1401285 h 1577631"/>
                  <a:gd name="connsiteX12" fmla="*/ 1329307 w 2647226"/>
                  <a:gd name="connsiteY12" fmla="*/ 1370083 h 1577631"/>
                  <a:gd name="connsiteX13" fmla="*/ 1366303 w 2647226"/>
                  <a:gd name="connsiteY13" fmla="*/ 1349993 h 1577631"/>
                  <a:gd name="connsiteX14" fmla="*/ 968697 w 2647226"/>
                  <a:gd name="connsiteY14" fmla="*/ 1015820 h 1577631"/>
                  <a:gd name="connsiteX15" fmla="*/ 667038 w 2647226"/>
                  <a:gd name="connsiteY15" fmla="*/ 1157489 h 1577631"/>
                  <a:gd name="connsiteX16" fmla="*/ 677120 w 2647226"/>
                  <a:gd name="connsiteY16" fmla="*/ 1176071 h 1577631"/>
                  <a:gd name="connsiteX17" fmla="*/ 761069 w 2647226"/>
                  <a:gd name="connsiteY17" fmla="*/ 1273054 h 1577631"/>
                  <a:gd name="connsiteX18" fmla="*/ 834470 w 2647226"/>
                  <a:gd name="connsiteY18" fmla="*/ 1325239 h 1577631"/>
                  <a:gd name="connsiteX19" fmla="*/ 998064 w 2647226"/>
                  <a:gd name="connsiteY19" fmla="*/ 1041885 h 1577631"/>
                  <a:gd name="connsiteX20" fmla="*/ 1284887 w 2647226"/>
                  <a:gd name="connsiteY20" fmla="*/ 1000026 h 1577631"/>
                  <a:gd name="connsiteX21" fmla="*/ 1273658 w 2647226"/>
                  <a:gd name="connsiteY21" fmla="*/ 1015436 h 1577631"/>
                  <a:gd name="connsiteX22" fmla="*/ 1244645 w 2647226"/>
                  <a:gd name="connsiteY22" fmla="*/ 1041187 h 1577631"/>
                  <a:gd name="connsiteX23" fmla="*/ 1409417 w 2647226"/>
                  <a:gd name="connsiteY23" fmla="*/ 1326581 h 1577631"/>
                  <a:gd name="connsiteX24" fmla="*/ 1420227 w 2647226"/>
                  <a:gd name="connsiteY24" fmla="*/ 1320711 h 1577631"/>
                  <a:gd name="connsiteX25" fmla="*/ 1564803 w 2647226"/>
                  <a:gd name="connsiteY25" fmla="*/ 1176071 h 1577631"/>
                  <a:gd name="connsiteX26" fmla="*/ 1570766 w 2647226"/>
                  <a:gd name="connsiteY26" fmla="*/ 1165079 h 1577631"/>
                  <a:gd name="connsiteX27" fmla="*/ 1323403 w 2647226"/>
                  <a:gd name="connsiteY27" fmla="*/ 902114 h 1577631"/>
                  <a:gd name="connsiteX28" fmla="*/ 1317974 w 2647226"/>
                  <a:gd name="connsiteY28" fmla="*/ 938042 h 1577631"/>
                  <a:gd name="connsiteX29" fmla="*/ 1309455 w 2647226"/>
                  <a:gd name="connsiteY29" fmla="*/ 957554 h 1577631"/>
                  <a:gd name="connsiteX30" fmla="*/ 1594173 w 2647226"/>
                  <a:gd name="connsiteY30" fmla="*/ 1121936 h 1577631"/>
                  <a:gd name="connsiteX31" fmla="*/ 1614153 w 2647226"/>
                  <a:gd name="connsiteY31" fmla="*/ 1085109 h 1577631"/>
                  <a:gd name="connsiteX32" fmla="*/ 1645342 w 2647226"/>
                  <a:gd name="connsiteY32" fmla="*/ 984592 h 1577631"/>
                  <a:gd name="connsiteX33" fmla="*/ 1653653 w 2647226"/>
                  <a:gd name="connsiteY33" fmla="*/ 902114 h 1577631"/>
                  <a:gd name="connsiteX34" fmla="*/ 588270 w 2647226"/>
                  <a:gd name="connsiteY34" fmla="*/ 902114 h 1577631"/>
                  <a:gd name="connsiteX35" fmla="*/ 596581 w 2647226"/>
                  <a:gd name="connsiteY35" fmla="*/ 984592 h 1577631"/>
                  <a:gd name="connsiteX36" fmla="*/ 627769 w 2647226"/>
                  <a:gd name="connsiteY36" fmla="*/ 1085109 h 1577631"/>
                  <a:gd name="connsiteX37" fmla="*/ 627953 w 2647226"/>
                  <a:gd name="connsiteY37" fmla="*/ 1085447 h 1577631"/>
                  <a:gd name="connsiteX38" fmla="*/ 927737 w 2647226"/>
                  <a:gd name="connsiteY38" fmla="*/ 944658 h 1577631"/>
                  <a:gd name="connsiteX39" fmla="*/ 923949 w 2647226"/>
                  <a:gd name="connsiteY39" fmla="*/ 938042 h 1577631"/>
                  <a:gd name="connsiteX40" fmla="*/ 918519 w 2647226"/>
                  <a:gd name="connsiteY40" fmla="*/ 902114 h 1577631"/>
                  <a:gd name="connsiteX41" fmla="*/ 1626193 w 2647226"/>
                  <a:gd name="connsiteY41" fmla="*/ 707036 h 1577631"/>
                  <a:gd name="connsiteX42" fmla="*/ 1323122 w 2647226"/>
                  <a:gd name="connsiteY42" fmla="*/ 849369 h 1577631"/>
                  <a:gd name="connsiteX43" fmla="*/ 1323678 w 2647226"/>
                  <a:gd name="connsiteY43" fmla="*/ 853048 h 1577631"/>
                  <a:gd name="connsiteX44" fmla="*/ 1653836 w 2647226"/>
                  <a:gd name="connsiteY44" fmla="*/ 853048 h 1577631"/>
                  <a:gd name="connsiteX45" fmla="*/ 1645342 w 2647226"/>
                  <a:gd name="connsiteY45" fmla="*/ 768751 h 1577631"/>
                  <a:gd name="connsiteX46" fmla="*/ 647432 w 2647226"/>
                  <a:gd name="connsiteY46" fmla="*/ 631991 h 1577631"/>
                  <a:gd name="connsiteX47" fmla="*/ 627769 w 2647226"/>
                  <a:gd name="connsiteY47" fmla="*/ 668233 h 1577631"/>
                  <a:gd name="connsiteX48" fmla="*/ 596581 w 2647226"/>
                  <a:gd name="connsiteY48" fmla="*/ 768751 h 1577631"/>
                  <a:gd name="connsiteX49" fmla="*/ 588087 w 2647226"/>
                  <a:gd name="connsiteY49" fmla="*/ 853048 h 1577631"/>
                  <a:gd name="connsiteX50" fmla="*/ 918244 w 2647226"/>
                  <a:gd name="connsiteY50" fmla="*/ 853048 h 1577631"/>
                  <a:gd name="connsiteX51" fmla="*/ 923949 w 2647226"/>
                  <a:gd name="connsiteY51" fmla="*/ 815300 h 1577631"/>
                  <a:gd name="connsiteX52" fmla="*/ 932200 w 2647226"/>
                  <a:gd name="connsiteY52" fmla="*/ 796402 h 1577631"/>
                  <a:gd name="connsiteX53" fmla="*/ 1408594 w 2647226"/>
                  <a:gd name="connsiteY53" fmla="*/ 428915 h 1577631"/>
                  <a:gd name="connsiteX54" fmla="*/ 1244922 w 2647226"/>
                  <a:gd name="connsiteY54" fmla="*/ 712402 h 1577631"/>
                  <a:gd name="connsiteX55" fmla="*/ 1273658 w 2647226"/>
                  <a:gd name="connsiteY55" fmla="*/ 737907 h 1577631"/>
                  <a:gd name="connsiteX56" fmla="*/ 1293646 w 2647226"/>
                  <a:gd name="connsiteY56" fmla="*/ 772814 h 1577631"/>
                  <a:gd name="connsiteX57" fmla="*/ 1594290 w 2647226"/>
                  <a:gd name="connsiteY57" fmla="*/ 631621 h 1577631"/>
                  <a:gd name="connsiteX58" fmla="*/ 1564803 w 2647226"/>
                  <a:gd name="connsiteY58" fmla="*/ 577272 h 1577631"/>
                  <a:gd name="connsiteX59" fmla="*/ 1480855 w 2647226"/>
                  <a:gd name="connsiteY59" fmla="*/ 480290 h 1577631"/>
                  <a:gd name="connsiteX60" fmla="*/ 833091 w 2647226"/>
                  <a:gd name="connsiteY60" fmla="*/ 426444 h 1577631"/>
                  <a:gd name="connsiteX61" fmla="*/ 821695 w 2647226"/>
                  <a:gd name="connsiteY61" fmla="*/ 432632 h 1577631"/>
                  <a:gd name="connsiteX62" fmla="*/ 677120 w 2647226"/>
                  <a:gd name="connsiteY62" fmla="*/ 577272 h 1577631"/>
                  <a:gd name="connsiteX63" fmla="*/ 670839 w 2647226"/>
                  <a:gd name="connsiteY63" fmla="*/ 588848 h 1577631"/>
                  <a:gd name="connsiteX64" fmla="*/ 956642 w 2647226"/>
                  <a:gd name="connsiteY64" fmla="*/ 753857 h 1577631"/>
                  <a:gd name="connsiteX65" fmla="*/ 968264 w 2647226"/>
                  <a:gd name="connsiteY65" fmla="*/ 737907 h 1577631"/>
                  <a:gd name="connsiteX66" fmla="*/ 997787 w 2647226"/>
                  <a:gd name="connsiteY66" fmla="*/ 711704 h 1577631"/>
                  <a:gd name="connsiteX67" fmla="*/ 1096803 w 2647226"/>
                  <a:gd name="connsiteY67" fmla="*/ 343615 h 1577631"/>
                  <a:gd name="connsiteX68" fmla="*/ 1013089 w 2647226"/>
                  <a:gd name="connsiteY68" fmla="*/ 352058 h 1577631"/>
                  <a:gd name="connsiteX69" fmla="*/ 912616 w 2647226"/>
                  <a:gd name="connsiteY69" fmla="*/ 383260 h 1577631"/>
                  <a:gd name="connsiteX70" fmla="*/ 876205 w 2647226"/>
                  <a:gd name="connsiteY70" fmla="*/ 403032 h 1577631"/>
                  <a:gd name="connsiteX71" fmla="*/ 1040066 w 2647226"/>
                  <a:gd name="connsiteY71" fmla="*/ 686846 h 1577631"/>
                  <a:gd name="connsiteX72" fmla="*/ 1040665 w 2647226"/>
                  <a:gd name="connsiteY72" fmla="*/ 686511 h 1577631"/>
                  <a:gd name="connsiteX73" fmla="*/ 1096803 w 2647226"/>
                  <a:gd name="connsiteY73" fmla="*/ 675172 h 1577631"/>
                  <a:gd name="connsiteX74" fmla="*/ 1145847 w 2647226"/>
                  <a:gd name="connsiteY74" fmla="*/ 342749 h 1577631"/>
                  <a:gd name="connsiteX75" fmla="*/ 1145847 w 2647226"/>
                  <a:gd name="connsiteY75" fmla="*/ 675319 h 1577631"/>
                  <a:gd name="connsiteX76" fmla="*/ 1201257 w 2647226"/>
                  <a:gd name="connsiteY76" fmla="*/ 686511 h 1577631"/>
                  <a:gd name="connsiteX77" fmla="*/ 1202756 w 2647226"/>
                  <a:gd name="connsiteY77" fmla="*/ 687348 h 1577631"/>
                  <a:gd name="connsiteX78" fmla="*/ 1367595 w 2647226"/>
                  <a:gd name="connsiteY78" fmla="*/ 401840 h 1577631"/>
                  <a:gd name="connsiteX79" fmla="*/ 1317226 w 2647226"/>
                  <a:gd name="connsiteY79" fmla="*/ 378322 h 1577631"/>
                  <a:gd name="connsiteX80" fmla="*/ 1189133 w 2647226"/>
                  <a:gd name="connsiteY80" fmla="*/ 345481 h 1577631"/>
                  <a:gd name="connsiteX81" fmla="*/ 2447686 w 2647226"/>
                  <a:gd name="connsiteY81" fmla="*/ 0 h 1577631"/>
                  <a:gd name="connsiteX82" fmla="*/ 2552531 w 2647226"/>
                  <a:gd name="connsiteY82" fmla="*/ 181597 h 1577631"/>
                  <a:gd name="connsiteX83" fmla="*/ 2612444 w 2647226"/>
                  <a:gd name="connsiteY83" fmla="*/ 153459 h 1577631"/>
                  <a:gd name="connsiteX84" fmla="*/ 2647226 w 2647226"/>
                  <a:gd name="connsiteY84" fmla="*/ 227522 h 1577631"/>
                  <a:gd name="connsiteX85" fmla="*/ 1776649 w 2647226"/>
                  <a:gd name="connsiteY85" fmla="*/ 636377 h 1577631"/>
                  <a:gd name="connsiteX86" fmla="*/ 1807374 w 2647226"/>
                  <a:gd name="connsiteY86" fmla="*/ 735403 h 1577631"/>
                  <a:gd name="connsiteX87" fmla="*/ 1821609 w 2647226"/>
                  <a:gd name="connsiteY87" fmla="*/ 876671 h 1577631"/>
                  <a:gd name="connsiteX88" fmla="*/ 1120961 w 2647226"/>
                  <a:gd name="connsiteY88" fmla="*/ 1577631 h 1577631"/>
                  <a:gd name="connsiteX89" fmla="*/ 539973 w 2647226"/>
                  <a:gd name="connsiteY89" fmla="*/ 1268585 h 1577631"/>
                  <a:gd name="connsiteX90" fmla="*/ 517740 w 2647226"/>
                  <a:gd name="connsiteY90" fmla="*/ 1227605 h 1577631"/>
                  <a:gd name="connsiteX91" fmla="*/ 34782 w 2647226"/>
                  <a:gd name="connsiteY91" fmla="*/ 1454419 h 1577631"/>
                  <a:gd name="connsiteX92" fmla="*/ 0 w 2647226"/>
                  <a:gd name="connsiteY92" fmla="*/ 1380356 h 1577631"/>
                  <a:gd name="connsiteX93" fmla="*/ 478654 w 2647226"/>
                  <a:gd name="connsiteY93" fmla="*/ 1155563 h 1577631"/>
                  <a:gd name="connsiteX94" fmla="*/ 475374 w 2647226"/>
                  <a:gd name="connsiteY94" fmla="*/ 1149517 h 1577631"/>
                  <a:gd name="connsiteX95" fmla="*/ 420313 w 2647226"/>
                  <a:gd name="connsiteY95" fmla="*/ 876671 h 1577631"/>
                  <a:gd name="connsiteX96" fmla="*/ 1120961 w 2647226"/>
                  <a:gd name="connsiteY96" fmla="*/ 175711 h 1577631"/>
                  <a:gd name="connsiteX97" fmla="*/ 1701950 w 2647226"/>
                  <a:gd name="connsiteY97" fmla="*/ 484758 h 1577631"/>
                  <a:gd name="connsiteX98" fmla="*/ 1743588 w 2647226"/>
                  <a:gd name="connsiteY98" fmla="*/ 561505 h 1577631"/>
                  <a:gd name="connsiteX99" fmla="*/ 2478234 w 2647226"/>
                  <a:gd name="connsiteY99" fmla="*/ 216489 h 1577631"/>
                  <a:gd name="connsiteX100" fmla="*/ 2376855 w 2647226"/>
                  <a:gd name="connsiteY100" fmla="*/ 40894 h 157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647226" h="1577631">
                    <a:moveTo>
                      <a:pt x="1040383" y="1066674"/>
                    </a:moveTo>
                    <a:lnTo>
                      <a:pt x="875596" y="1352094"/>
                    </a:lnTo>
                    <a:lnTo>
                      <a:pt x="924697" y="1375021"/>
                    </a:lnTo>
                    <a:cubicBezTo>
                      <a:pt x="965211" y="1391003"/>
                      <a:pt x="1008142" y="1402184"/>
                      <a:pt x="1052790" y="1407862"/>
                    </a:cubicBezTo>
                    <a:lnTo>
                      <a:pt x="1096803" y="1410640"/>
                    </a:lnTo>
                    <a:lnTo>
                      <a:pt x="1096803" y="1078171"/>
                    </a:lnTo>
                    <a:lnTo>
                      <a:pt x="1040665" y="1066832"/>
                    </a:lnTo>
                    <a:close/>
                    <a:moveTo>
                      <a:pt x="1202439" y="1066172"/>
                    </a:moveTo>
                    <a:lnTo>
                      <a:pt x="1201257" y="1066832"/>
                    </a:lnTo>
                    <a:lnTo>
                      <a:pt x="1145847" y="1078024"/>
                    </a:lnTo>
                    <a:lnTo>
                      <a:pt x="1145847" y="1409654"/>
                    </a:lnTo>
                    <a:lnTo>
                      <a:pt x="1228834" y="1401285"/>
                    </a:lnTo>
                    <a:cubicBezTo>
                      <a:pt x="1263678" y="1394152"/>
                      <a:pt x="1297288" y="1383631"/>
                      <a:pt x="1329307" y="1370083"/>
                    </a:cubicBezTo>
                    <a:lnTo>
                      <a:pt x="1366303" y="1349993"/>
                    </a:lnTo>
                    <a:close/>
                    <a:moveTo>
                      <a:pt x="968697" y="1015820"/>
                    </a:moveTo>
                    <a:lnTo>
                      <a:pt x="667038" y="1157489"/>
                    </a:lnTo>
                    <a:lnTo>
                      <a:pt x="677120" y="1176071"/>
                    </a:lnTo>
                    <a:cubicBezTo>
                      <a:pt x="701168" y="1211682"/>
                      <a:pt x="729384" y="1244243"/>
                      <a:pt x="761069" y="1273054"/>
                    </a:cubicBezTo>
                    <a:lnTo>
                      <a:pt x="834470" y="1325239"/>
                    </a:lnTo>
                    <a:lnTo>
                      <a:pt x="998064" y="1041885"/>
                    </a:lnTo>
                    <a:close/>
                    <a:moveTo>
                      <a:pt x="1284887" y="1000026"/>
                    </a:moveTo>
                    <a:lnTo>
                      <a:pt x="1273658" y="1015436"/>
                    </a:lnTo>
                    <a:lnTo>
                      <a:pt x="1244645" y="1041187"/>
                    </a:lnTo>
                    <a:lnTo>
                      <a:pt x="1409417" y="1326581"/>
                    </a:lnTo>
                    <a:lnTo>
                      <a:pt x="1420227" y="1320711"/>
                    </a:lnTo>
                    <a:cubicBezTo>
                      <a:pt x="1477179" y="1282218"/>
                      <a:pt x="1526327" y="1233047"/>
                      <a:pt x="1564803" y="1176071"/>
                    </a:cubicBezTo>
                    <a:lnTo>
                      <a:pt x="1570766" y="1165079"/>
                    </a:lnTo>
                    <a:close/>
                    <a:moveTo>
                      <a:pt x="1323403" y="902114"/>
                    </a:moveTo>
                    <a:lnTo>
                      <a:pt x="1317974" y="938042"/>
                    </a:lnTo>
                    <a:lnTo>
                      <a:pt x="1309455" y="957554"/>
                    </a:lnTo>
                    <a:lnTo>
                      <a:pt x="1594173" y="1121936"/>
                    </a:lnTo>
                    <a:lnTo>
                      <a:pt x="1614153" y="1085109"/>
                    </a:lnTo>
                    <a:cubicBezTo>
                      <a:pt x="1627696" y="1053077"/>
                      <a:pt x="1638212" y="1019451"/>
                      <a:pt x="1645342" y="984592"/>
                    </a:cubicBezTo>
                    <a:lnTo>
                      <a:pt x="1653653" y="902114"/>
                    </a:lnTo>
                    <a:close/>
                    <a:moveTo>
                      <a:pt x="588270" y="902114"/>
                    </a:moveTo>
                    <a:lnTo>
                      <a:pt x="596581" y="984592"/>
                    </a:lnTo>
                    <a:cubicBezTo>
                      <a:pt x="603711" y="1019452"/>
                      <a:pt x="614227" y="1053077"/>
                      <a:pt x="627769" y="1085109"/>
                    </a:cubicBezTo>
                    <a:lnTo>
                      <a:pt x="627953" y="1085447"/>
                    </a:lnTo>
                    <a:lnTo>
                      <a:pt x="927737" y="944658"/>
                    </a:lnTo>
                    <a:lnTo>
                      <a:pt x="923949" y="938042"/>
                    </a:lnTo>
                    <a:lnTo>
                      <a:pt x="918519" y="902114"/>
                    </a:lnTo>
                    <a:close/>
                    <a:moveTo>
                      <a:pt x="1626193" y="707036"/>
                    </a:moveTo>
                    <a:lnTo>
                      <a:pt x="1323122" y="849369"/>
                    </a:lnTo>
                    <a:lnTo>
                      <a:pt x="1323678" y="853048"/>
                    </a:lnTo>
                    <a:lnTo>
                      <a:pt x="1653836" y="853048"/>
                    </a:lnTo>
                    <a:lnTo>
                      <a:pt x="1645342" y="768751"/>
                    </a:lnTo>
                    <a:close/>
                    <a:moveTo>
                      <a:pt x="647432" y="631991"/>
                    </a:moveTo>
                    <a:lnTo>
                      <a:pt x="627769" y="668233"/>
                    </a:lnTo>
                    <a:cubicBezTo>
                      <a:pt x="614227" y="700266"/>
                      <a:pt x="603711" y="733891"/>
                      <a:pt x="596581" y="768751"/>
                    </a:cubicBezTo>
                    <a:lnTo>
                      <a:pt x="588087" y="853048"/>
                    </a:lnTo>
                    <a:lnTo>
                      <a:pt x="918244" y="853048"/>
                    </a:lnTo>
                    <a:lnTo>
                      <a:pt x="923949" y="815300"/>
                    </a:lnTo>
                    <a:lnTo>
                      <a:pt x="932200" y="796402"/>
                    </a:lnTo>
                    <a:close/>
                    <a:moveTo>
                      <a:pt x="1408594" y="428915"/>
                    </a:moveTo>
                    <a:lnTo>
                      <a:pt x="1244922" y="712402"/>
                    </a:lnTo>
                    <a:lnTo>
                      <a:pt x="1273658" y="737907"/>
                    </a:lnTo>
                    <a:lnTo>
                      <a:pt x="1293646" y="772814"/>
                    </a:lnTo>
                    <a:lnTo>
                      <a:pt x="1594290" y="631621"/>
                    </a:lnTo>
                    <a:lnTo>
                      <a:pt x="1564803" y="577272"/>
                    </a:lnTo>
                    <a:cubicBezTo>
                      <a:pt x="1540756" y="541662"/>
                      <a:pt x="1512540" y="509101"/>
                      <a:pt x="1480855" y="480290"/>
                    </a:cubicBezTo>
                    <a:close/>
                    <a:moveTo>
                      <a:pt x="833091" y="426444"/>
                    </a:moveTo>
                    <a:lnTo>
                      <a:pt x="821695" y="432632"/>
                    </a:lnTo>
                    <a:cubicBezTo>
                      <a:pt x="764744" y="471125"/>
                      <a:pt x="715595" y="520295"/>
                      <a:pt x="677120" y="577272"/>
                    </a:cubicBezTo>
                    <a:lnTo>
                      <a:pt x="670839" y="588848"/>
                    </a:lnTo>
                    <a:lnTo>
                      <a:pt x="956642" y="753857"/>
                    </a:lnTo>
                    <a:lnTo>
                      <a:pt x="968264" y="737907"/>
                    </a:lnTo>
                    <a:lnTo>
                      <a:pt x="997787" y="711704"/>
                    </a:lnTo>
                    <a:close/>
                    <a:moveTo>
                      <a:pt x="1096803" y="343615"/>
                    </a:moveTo>
                    <a:lnTo>
                      <a:pt x="1013089" y="352058"/>
                    </a:lnTo>
                    <a:cubicBezTo>
                      <a:pt x="978245" y="359191"/>
                      <a:pt x="944634" y="369711"/>
                      <a:pt x="912616" y="383260"/>
                    </a:cubicBezTo>
                    <a:lnTo>
                      <a:pt x="876205" y="403032"/>
                    </a:lnTo>
                    <a:lnTo>
                      <a:pt x="1040066" y="686846"/>
                    </a:lnTo>
                    <a:lnTo>
                      <a:pt x="1040665" y="686511"/>
                    </a:lnTo>
                    <a:lnTo>
                      <a:pt x="1096803" y="675172"/>
                    </a:lnTo>
                    <a:close/>
                    <a:moveTo>
                      <a:pt x="1145847" y="342749"/>
                    </a:moveTo>
                    <a:lnTo>
                      <a:pt x="1145847" y="675319"/>
                    </a:lnTo>
                    <a:lnTo>
                      <a:pt x="1201257" y="686511"/>
                    </a:lnTo>
                    <a:lnTo>
                      <a:pt x="1202756" y="687348"/>
                    </a:lnTo>
                    <a:lnTo>
                      <a:pt x="1367595" y="401840"/>
                    </a:lnTo>
                    <a:lnTo>
                      <a:pt x="1317226" y="378322"/>
                    </a:lnTo>
                    <a:cubicBezTo>
                      <a:pt x="1276712" y="362339"/>
                      <a:pt x="1233781" y="351159"/>
                      <a:pt x="1189133" y="345481"/>
                    </a:cubicBezTo>
                    <a:close/>
                    <a:moveTo>
                      <a:pt x="2447686" y="0"/>
                    </a:moveTo>
                    <a:lnTo>
                      <a:pt x="2552531" y="181597"/>
                    </a:lnTo>
                    <a:lnTo>
                      <a:pt x="2612444" y="153459"/>
                    </a:lnTo>
                    <a:lnTo>
                      <a:pt x="2647226" y="227522"/>
                    </a:lnTo>
                    <a:lnTo>
                      <a:pt x="1776649" y="636377"/>
                    </a:lnTo>
                    <a:lnTo>
                      <a:pt x="1807374" y="735403"/>
                    </a:lnTo>
                    <a:cubicBezTo>
                      <a:pt x="1816708" y="781034"/>
                      <a:pt x="1821609" y="828280"/>
                      <a:pt x="1821609" y="876671"/>
                    </a:cubicBezTo>
                    <a:cubicBezTo>
                      <a:pt x="1821609" y="1263801"/>
                      <a:pt x="1507918" y="1577631"/>
                      <a:pt x="1120961" y="1577631"/>
                    </a:cubicBezTo>
                    <a:cubicBezTo>
                      <a:pt x="879113" y="1577631"/>
                      <a:pt x="665885" y="1455041"/>
                      <a:pt x="539973" y="1268585"/>
                    </a:cubicBezTo>
                    <a:lnTo>
                      <a:pt x="517740" y="1227605"/>
                    </a:lnTo>
                    <a:lnTo>
                      <a:pt x="34782" y="1454419"/>
                    </a:lnTo>
                    <a:lnTo>
                      <a:pt x="0" y="1380356"/>
                    </a:lnTo>
                    <a:lnTo>
                      <a:pt x="478654" y="1155563"/>
                    </a:lnTo>
                    <a:lnTo>
                      <a:pt x="475374" y="1149517"/>
                    </a:lnTo>
                    <a:cubicBezTo>
                      <a:pt x="439919" y="1065655"/>
                      <a:pt x="420313" y="973454"/>
                      <a:pt x="420313" y="876671"/>
                    </a:cubicBezTo>
                    <a:cubicBezTo>
                      <a:pt x="420313" y="489541"/>
                      <a:pt x="734004" y="175711"/>
                      <a:pt x="1120961" y="175711"/>
                    </a:cubicBezTo>
                    <a:cubicBezTo>
                      <a:pt x="1362809" y="175711"/>
                      <a:pt x="1576038" y="298301"/>
                      <a:pt x="1701950" y="484758"/>
                    </a:cubicBezTo>
                    <a:lnTo>
                      <a:pt x="1743588" y="561505"/>
                    </a:lnTo>
                    <a:lnTo>
                      <a:pt x="2478234" y="216489"/>
                    </a:lnTo>
                    <a:lnTo>
                      <a:pt x="2376855" y="40894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81" name="フリーフォーム 168">
              <a:extLst>
                <a:ext uri="{FF2B5EF4-FFF2-40B4-BE49-F238E27FC236}">
                  <a16:creationId xmlns:a16="http://schemas.microsoft.com/office/drawing/2014/main" id="{37EBF2EB-1C18-421A-B022-6581CFF374BF}"/>
                </a:ext>
              </a:extLst>
            </p:cNvPr>
            <p:cNvSpPr/>
            <p:nvPr/>
          </p:nvSpPr>
          <p:spPr>
            <a:xfrm rot="900000">
              <a:off x="8561265" y="2090200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2" name="フリーフォーム 168">
              <a:extLst>
                <a:ext uri="{FF2B5EF4-FFF2-40B4-BE49-F238E27FC236}">
                  <a16:creationId xmlns:a16="http://schemas.microsoft.com/office/drawing/2014/main" id="{92D802BA-4350-4FBA-8E6E-DB2BD97B92DA}"/>
                </a:ext>
              </a:extLst>
            </p:cNvPr>
            <p:cNvSpPr/>
            <p:nvPr/>
          </p:nvSpPr>
          <p:spPr>
            <a:xfrm rot="20700000" flipH="1">
              <a:off x="6387823" y="2090201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2532DCAB-289B-4B19-B0C0-ABD1A60FE9EE}"/>
                </a:ext>
              </a:extLst>
            </p:cNvPr>
            <p:cNvGrpSpPr/>
            <p:nvPr/>
          </p:nvGrpSpPr>
          <p:grpSpPr>
            <a:xfrm>
              <a:off x="6612421" y="750310"/>
              <a:ext cx="1904318" cy="998892"/>
              <a:chOff x="6612421" y="888522"/>
              <a:chExt cx="1904318" cy="998892"/>
            </a:xfrm>
          </p:grpSpPr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7A246947-CF0C-447F-B6AA-302CE7E4484C}"/>
                  </a:ext>
                </a:extLst>
              </p:cNvPr>
              <p:cNvSpPr/>
              <p:nvPr/>
            </p:nvSpPr>
            <p:spPr>
              <a:xfrm>
                <a:off x="7314091" y="1390856"/>
                <a:ext cx="404274" cy="49655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C89CFB23-50DA-4CE6-979B-658C4581B060}"/>
                  </a:ext>
                </a:extLst>
              </p:cNvPr>
              <p:cNvSpPr/>
              <p:nvPr/>
            </p:nvSpPr>
            <p:spPr>
              <a:xfrm>
                <a:off x="8112465" y="1390856"/>
                <a:ext cx="404274" cy="49655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D5B0FB1E-E6EC-4F09-8956-3C4D65DCF420}"/>
                  </a:ext>
                </a:extLst>
              </p:cNvPr>
              <p:cNvSpPr/>
              <p:nvPr/>
            </p:nvSpPr>
            <p:spPr>
              <a:xfrm>
                <a:off x="7374528" y="1591156"/>
                <a:ext cx="283402" cy="9409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CA0E6C2C-A9B9-40B0-B986-ED16A3ED4B55}"/>
                  </a:ext>
                </a:extLst>
              </p:cNvPr>
              <p:cNvSpPr/>
              <p:nvPr/>
            </p:nvSpPr>
            <p:spPr>
              <a:xfrm>
                <a:off x="8172901" y="1591156"/>
                <a:ext cx="283402" cy="9409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四角形: 角を丸くする 87">
                <a:extLst>
                  <a:ext uri="{FF2B5EF4-FFF2-40B4-BE49-F238E27FC236}">
                    <a16:creationId xmlns:a16="http://schemas.microsoft.com/office/drawing/2014/main" id="{18953762-99D4-433A-8A6D-5CA8436C4D27}"/>
                  </a:ext>
                </a:extLst>
              </p:cNvPr>
              <p:cNvSpPr/>
              <p:nvPr/>
            </p:nvSpPr>
            <p:spPr>
              <a:xfrm rot="900000">
                <a:off x="7340971" y="1340770"/>
                <a:ext cx="404274" cy="129683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四角形: 角を丸くする 88">
                <a:extLst>
                  <a:ext uri="{FF2B5EF4-FFF2-40B4-BE49-F238E27FC236}">
                    <a16:creationId xmlns:a16="http://schemas.microsoft.com/office/drawing/2014/main" id="{91CC81EE-13E0-4C44-8C7E-F016B0F8D039}"/>
                  </a:ext>
                </a:extLst>
              </p:cNvPr>
              <p:cNvSpPr/>
              <p:nvPr/>
            </p:nvSpPr>
            <p:spPr>
              <a:xfrm rot="20700000" flipH="1">
                <a:off x="8073932" y="1340771"/>
                <a:ext cx="404274" cy="129683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テキスト ボックス 89">
                <a:extLst>
                  <a:ext uri="{FF2B5EF4-FFF2-40B4-BE49-F238E27FC236}">
                    <a16:creationId xmlns:a16="http://schemas.microsoft.com/office/drawing/2014/main" id="{44B64BCA-0C61-4D3A-91CD-BCCBBA87E8C0}"/>
                  </a:ext>
                </a:extLst>
              </p:cNvPr>
              <p:cNvSpPr txBox="1"/>
              <p:nvPr/>
            </p:nvSpPr>
            <p:spPr>
              <a:xfrm rot="20700000">
                <a:off x="6612421" y="888522"/>
                <a:ext cx="684548" cy="28557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NO!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3D512C0-F673-4B30-8C46-8671A82B651E}"/>
              </a:ext>
            </a:extLst>
          </p:cNvPr>
          <p:cNvGrpSpPr/>
          <p:nvPr/>
        </p:nvGrpSpPr>
        <p:grpSpPr>
          <a:xfrm>
            <a:off x="3689121" y="974430"/>
            <a:ext cx="2597378" cy="2380638"/>
            <a:chOff x="3444597" y="750309"/>
            <a:chExt cx="3086426" cy="2828879"/>
          </a:xfrm>
        </p:grpSpPr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D4CC1E79-A5D0-43EF-8465-28E176E07657}"/>
                </a:ext>
              </a:extLst>
            </p:cNvPr>
            <p:cNvGrpSpPr/>
            <p:nvPr/>
          </p:nvGrpSpPr>
          <p:grpSpPr>
            <a:xfrm>
              <a:off x="3559783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20C2E25F-0F74-4F8B-BB9D-96741E784E91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203" name="楕円 202">
                  <a:extLst>
                    <a:ext uri="{FF2B5EF4-FFF2-40B4-BE49-F238E27FC236}">
                      <a16:creationId xmlns:a16="http://schemas.microsoft.com/office/drawing/2014/main" id="{1C3EC1E5-AA8B-40EB-A6ED-DBF4CFE70D0D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&quot;禁止&quot;マーク 203">
                  <a:extLst>
                    <a:ext uri="{FF2B5EF4-FFF2-40B4-BE49-F238E27FC236}">
                      <a16:creationId xmlns:a16="http://schemas.microsoft.com/office/drawing/2014/main" id="{FB2E1ECF-D766-4177-942A-3828C5805151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2" name="円: 塗りつぶしなし 201">
                <a:extLst>
                  <a:ext uri="{FF2B5EF4-FFF2-40B4-BE49-F238E27FC236}">
                    <a16:creationId xmlns:a16="http://schemas.microsoft.com/office/drawing/2014/main" id="{9617CFC2-E7E3-4F9C-BDA3-F5B6385425FD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FE8C819B-29AA-4B27-9111-6B501EF2FEF7}"/>
                </a:ext>
              </a:extLst>
            </p:cNvPr>
            <p:cNvGrpSpPr/>
            <p:nvPr/>
          </p:nvGrpSpPr>
          <p:grpSpPr>
            <a:xfrm>
              <a:off x="4253995" y="1935835"/>
              <a:ext cx="1381976" cy="1134172"/>
              <a:chOff x="4166815" y="1496814"/>
              <a:chExt cx="1556336" cy="1277268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AD2E3315-4127-4BBC-97EF-C01B77C5D957}"/>
                  </a:ext>
                </a:extLst>
              </p:cNvPr>
              <p:cNvSpPr/>
              <p:nvPr/>
            </p:nvSpPr>
            <p:spPr>
              <a:xfrm>
                <a:off x="4166815" y="1496814"/>
                <a:ext cx="1556336" cy="1277268"/>
              </a:xfrm>
              <a:custGeom>
                <a:avLst/>
                <a:gdLst>
                  <a:gd name="connsiteX0" fmla="*/ 105788 w 2147387"/>
                  <a:gd name="connsiteY0" fmla="*/ 1485603 h 1762339"/>
                  <a:gd name="connsiteX1" fmla="*/ 113083 w 2147387"/>
                  <a:gd name="connsiteY1" fmla="*/ 1509104 h 1762339"/>
                  <a:gd name="connsiteX2" fmla="*/ 355747 w 2147387"/>
                  <a:gd name="connsiteY2" fmla="*/ 1669952 h 1762339"/>
                  <a:gd name="connsiteX3" fmla="*/ 598411 w 2147387"/>
                  <a:gd name="connsiteY3" fmla="*/ 1509104 h 1762339"/>
                  <a:gd name="connsiteX4" fmla="*/ 605428 w 2147387"/>
                  <a:gd name="connsiteY4" fmla="*/ 1486498 h 1762339"/>
                  <a:gd name="connsiteX5" fmla="*/ 295102 w 2147387"/>
                  <a:gd name="connsiteY5" fmla="*/ 1486498 h 1762339"/>
                  <a:gd name="connsiteX6" fmla="*/ 295102 w 2147387"/>
                  <a:gd name="connsiteY6" fmla="*/ 1485603 h 1762339"/>
                  <a:gd name="connsiteX7" fmla="*/ 1791640 w 2147387"/>
                  <a:gd name="connsiteY7" fmla="*/ 1143232 h 1762339"/>
                  <a:gd name="connsiteX8" fmla="*/ 1743492 w 2147387"/>
                  <a:gd name="connsiteY8" fmla="*/ 1148086 h 1762339"/>
                  <a:gd name="connsiteX9" fmla="*/ 1811452 w 2147387"/>
                  <a:gd name="connsiteY9" fmla="*/ 1328412 h 1762339"/>
                  <a:gd name="connsiteX10" fmla="*/ 1822621 w 2147387"/>
                  <a:gd name="connsiteY10" fmla="*/ 1330667 h 1762339"/>
                  <a:gd name="connsiteX11" fmla="*/ 1872947 w 2147387"/>
                  <a:gd name="connsiteY11" fmla="*/ 1406592 h 1762339"/>
                  <a:gd name="connsiteX12" fmla="*/ 1790546 w 2147387"/>
                  <a:gd name="connsiteY12" fmla="*/ 1488993 h 1762339"/>
                  <a:gd name="connsiteX13" fmla="*/ 1708145 w 2147387"/>
                  <a:gd name="connsiteY13" fmla="*/ 1406592 h 1762339"/>
                  <a:gd name="connsiteX14" fmla="*/ 1714621 w 2147387"/>
                  <a:gd name="connsiteY14" fmla="*/ 1374518 h 1762339"/>
                  <a:gd name="connsiteX15" fmla="*/ 1726157 w 2147387"/>
                  <a:gd name="connsiteY15" fmla="*/ 1357407 h 1762339"/>
                  <a:gd name="connsiteX16" fmla="*/ 1659335 w 2147387"/>
                  <a:gd name="connsiteY16" fmla="*/ 1180100 h 1762339"/>
                  <a:gd name="connsiteX17" fmla="*/ 1644393 w 2147387"/>
                  <a:gd name="connsiteY17" fmla="*/ 1188210 h 1762339"/>
                  <a:gd name="connsiteX18" fmla="*/ 1528280 w 2147387"/>
                  <a:gd name="connsiteY18" fmla="*/ 1406592 h 1762339"/>
                  <a:gd name="connsiteX19" fmla="*/ 1791640 w 2147387"/>
                  <a:gd name="connsiteY19" fmla="*/ 1669952 h 1762339"/>
                  <a:gd name="connsiteX20" fmla="*/ 2055000 w 2147387"/>
                  <a:gd name="connsiteY20" fmla="*/ 1406592 h 1762339"/>
                  <a:gd name="connsiteX21" fmla="*/ 1791640 w 2147387"/>
                  <a:gd name="connsiteY21" fmla="*/ 1143232 h 1762339"/>
                  <a:gd name="connsiteX22" fmla="*/ 355747 w 2147387"/>
                  <a:gd name="connsiteY22" fmla="*/ 1143232 h 1762339"/>
                  <a:gd name="connsiteX23" fmla="*/ 92387 w 2147387"/>
                  <a:gd name="connsiteY23" fmla="*/ 1406592 h 1762339"/>
                  <a:gd name="connsiteX24" fmla="*/ 92584 w 2147387"/>
                  <a:gd name="connsiteY24" fmla="*/ 1408546 h 1762339"/>
                  <a:gd name="connsiteX25" fmla="*/ 247936 w 2147387"/>
                  <a:gd name="connsiteY25" fmla="*/ 1408546 h 1762339"/>
                  <a:gd name="connsiteX26" fmla="*/ 320391 w 2147387"/>
                  <a:gd name="connsiteY26" fmla="*/ 1301675 h 1762339"/>
                  <a:gd name="connsiteX27" fmla="*/ 320621 w 2147387"/>
                  <a:gd name="connsiteY27" fmla="*/ 1302014 h 1762339"/>
                  <a:gd name="connsiteX28" fmla="*/ 328848 w 2147387"/>
                  <a:gd name="connsiteY28" fmla="*/ 1289810 h 1762339"/>
                  <a:gd name="connsiteX29" fmla="*/ 410319 w 2147387"/>
                  <a:gd name="connsiteY29" fmla="*/ 1256064 h 1762339"/>
                  <a:gd name="connsiteX30" fmla="*/ 566037 w 2147387"/>
                  <a:gd name="connsiteY30" fmla="*/ 1256064 h 1762339"/>
                  <a:gd name="connsiteX31" fmla="*/ 541971 w 2147387"/>
                  <a:gd name="connsiteY31" fmla="*/ 1220369 h 1762339"/>
                  <a:gd name="connsiteX32" fmla="*/ 355747 w 2147387"/>
                  <a:gd name="connsiteY32" fmla="*/ 1143232 h 1762339"/>
                  <a:gd name="connsiteX33" fmla="*/ 932817 w 2147387"/>
                  <a:gd name="connsiteY33" fmla="*/ 1050832 h 1762339"/>
                  <a:gd name="connsiteX34" fmla="*/ 860230 w 2147387"/>
                  <a:gd name="connsiteY34" fmla="*/ 1167058 h 1762339"/>
                  <a:gd name="connsiteX35" fmla="*/ 860230 w 2147387"/>
                  <a:gd name="connsiteY35" fmla="*/ 1256064 h 1762339"/>
                  <a:gd name="connsiteX36" fmla="*/ 920293 w 2147387"/>
                  <a:gd name="connsiteY36" fmla="*/ 1256064 h 1762339"/>
                  <a:gd name="connsiteX37" fmla="*/ 1048466 w 2147387"/>
                  <a:gd name="connsiteY37" fmla="*/ 1050832 h 1762339"/>
                  <a:gd name="connsiteX38" fmla="*/ 1730059 w 2147387"/>
                  <a:gd name="connsiteY38" fmla="*/ 770224 h 1762339"/>
                  <a:gd name="connsiteX39" fmla="*/ 1786793 w 2147387"/>
                  <a:gd name="connsiteY39" fmla="*/ 907190 h 1762339"/>
                  <a:gd name="connsiteX40" fmla="*/ 1689943 w 2147387"/>
                  <a:gd name="connsiteY40" fmla="*/ 919941 h 1762339"/>
                  <a:gd name="connsiteX41" fmla="*/ 1652560 w 2147387"/>
                  <a:gd name="connsiteY41" fmla="*/ 829691 h 1762339"/>
                  <a:gd name="connsiteX42" fmla="*/ 1730059 w 2147387"/>
                  <a:gd name="connsiteY42" fmla="*/ 770224 h 1762339"/>
                  <a:gd name="connsiteX43" fmla="*/ 1133039 w 2147387"/>
                  <a:gd name="connsiteY43" fmla="*/ 1347 h 1762339"/>
                  <a:gd name="connsiteX44" fmla="*/ 1189352 w 2147387"/>
                  <a:gd name="connsiteY44" fmla="*/ 4876 h 1762339"/>
                  <a:gd name="connsiteX45" fmla="*/ 1293353 w 2147387"/>
                  <a:gd name="connsiteY45" fmla="*/ 122586 h 1762339"/>
                  <a:gd name="connsiteX46" fmla="*/ 1291510 w 2147387"/>
                  <a:gd name="connsiteY46" fmla="*/ 151990 h 1762339"/>
                  <a:gd name="connsiteX47" fmla="*/ 1271534 w 2147387"/>
                  <a:gd name="connsiteY47" fmla="*/ 146638 h 1762339"/>
                  <a:gd name="connsiteX48" fmla="*/ 1269637 w 2147387"/>
                  <a:gd name="connsiteY48" fmla="*/ 176898 h 1762339"/>
                  <a:gd name="connsiteX49" fmla="*/ 1259986 w 2147387"/>
                  <a:gd name="connsiteY49" fmla="*/ 212917 h 1762339"/>
                  <a:gd name="connsiteX50" fmla="*/ 1158858 w 2147387"/>
                  <a:gd name="connsiteY50" fmla="*/ 302269 h 1762339"/>
                  <a:gd name="connsiteX51" fmla="*/ 1120417 w 2147387"/>
                  <a:gd name="connsiteY51" fmla="*/ 299860 h 1762339"/>
                  <a:gd name="connsiteX52" fmla="*/ 1112604 w 2147387"/>
                  <a:gd name="connsiteY52" fmla="*/ 327174 h 1762339"/>
                  <a:gd name="connsiteX53" fmla="*/ 1133104 w 2147387"/>
                  <a:gd name="connsiteY53" fmla="*/ 345256 h 1762339"/>
                  <a:gd name="connsiteX54" fmla="*/ 1155771 w 2147387"/>
                  <a:gd name="connsiteY54" fmla="*/ 391708 h 1762339"/>
                  <a:gd name="connsiteX55" fmla="*/ 1155893 w 2147387"/>
                  <a:gd name="connsiteY55" fmla="*/ 393447 h 1762339"/>
                  <a:gd name="connsiteX56" fmla="*/ 1161969 w 2147387"/>
                  <a:gd name="connsiteY56" fmla="*/ 401366 h 1762339"/>
                  <a:gd name="connsiteX57" fmla="*/ 1203103 w 2147387"/>
                  <a:gd name="connsiteY57" fmla="*/ 554880 h 1762339"/>
                  <a:gd name="connsiteX58" fmla="*/ 1205618 w 2147387"/>
                  <a:gd name="connsiteY58" fmla="*/ 555211 h 1762339"/>
                  <a:gd name="connsiteX59" fmla="*/ 1327921 w 2147387"/>
                  <a:gd name="connsiteY59" fmla="*/ 625823 h 1762339"/>
                  <a:gd name="connsiteX60" fmla="*/ 1344399 w 2147387"/>
                  <a:gd name="connsiteY60" fmla="*/ 687321 h 1762339"/>
                  <a:gd name="connsiteX61" fmla="*/ 1282901 w 2147387"/>
                  <a:gd name="connsiteY61" fmla="*/ 703799 h 1762339"/>
                  <a:gd name="connsiteX62" fmla="*/ 1160598 w 2147387"/>
                  <a:gd name="connsiteY62" fmla="*/ 633188 h 1762339"/>
                  <a:gd name="connsiteX63" fmla="*/ 1160196 w 2147387"/>
                  <a:gd name="connsiteY63" fmla="*/ 632665 h 1762339"/>
                  <a:gd name="connsiteX64" fmla="*/ 1144859 w 2147387"/>
                  <a:gd name="connsiteY64" fmla="*/ 627387 h 1762339"/>
                  <a:gd name="connsiteX65" fmla="*/ 1124382 w 2147387"/>
                  <a:gd name="connsiteY65" fmla="*/ 600701 h 1762339"/>
                  <a:gd name="connsiteX66" fmla="*/ 1110538 w 2147387"/>
                  <a:gd name="connsiteY66" fmla="*/ 549035 h 1762339"/>
                  <a:gd name="connsiteX67" fmla="*/ 987903 w 2147387"/>
                  <a:gd name="connsiteY67" fmla="*/ 761446 h 1762339"/>
                  <a:gd name="connsiteX68" fmla="*/ 1117770 w 2147387"/>
                  <a:gd name="connsiteY68" fmla="*/ 836425 h 1762339"/>
                  <a:gd name="connsiteX69" fmla="*/ 1119071 w 2147387"/>
                  <a:gd name="connsiteY69" fmla="*/ 837572 h 1762339"/>
                  <a:gd name="connsiteX70" fmla="*/ 1169992 w 2147387"/>
                  <a:gd name="connsiteY70" fmla="*/ 822100 h 1762339"/>
                  <a:gd name="connsiteX71" fmla="*/ 1319924 w 2147387"/>
                  <a:gd name="connsiteY71" fmla="*/ 806787 h 1762339"/>
                  <a:gd name="connsiteX72" fmla="*/ 1526851 w 2147387"/>
                  <a:gd name="connsiteY72" fmla="*/ 839417 h 1762339"/>
                  <a:gd name="connsiteX73" fmla="*/ 1532012 w 2147387"/>
                  <a:gd name="connsiteY73" fmla="*/ 842262 h 1762339"/>
                  <a:gd name="connsiteX74" fmla="*/ 1486589 w 2147387"/>
                  <a:gd name="connsiteY74" fmla="*/ 721735 h 1762339"/>
                  <a:gd name="connsiteX75" fmla="*/ 1394694 w 2147387"/>
                  <a:gd name="connsiteY75" fmla="*/ 721735 h 1762339"/>
                  <a:gd name="connsiteX76" fmla="*/ 1354184 w 2147387"/>
                  <a:gd name="connsiteY76" fmla="*/ 681225 h 1762339"/>
                  <a:gd name="connsiteX77" fmla="*/ 1394694 w 2147387"/>
                  <a:gd name="connsiteY77" fmla="*/ 640715 h 1762339"/>
                  <a:gd name="connsiteX78" fmla="*/ 1550549 w 2147387"/>
                  <a:gd name="connsiteY78" fmla="*/ 640716 h 1762339"/>
                  <a:gd name="connsiteX79" fmla="*/ 1550549 w 2147387"/>
                  <a:gd name="connsiteY79" fmla="*/ 641367 h 1762339"/>
                  <a:gd name="connsiteX80" fmla="*/ 1552277 w 2147387"/>
                  <a:gd name="connsiteY80" fmla="*/ 640716 h 1762339"/>
                  <a:gd name="connsiteX81" fmla="*/ 1710655 w 2147387"/>
                  <a:gd name="connsiteY81" fmla="*/ 1060956 h 1762339"/>
                  <a:gd name="connsiteX82" fmla="*/ 1719945 w 2147387"/>
                  <a:gd name="connsiteY82" fmla="*/ 1058073 h 1762339"/>
                  <a:gd name="connsiteX83" fmla="*/ 1791640 w 2147387"/>
                  <a:gd name="connsiteY83" fmla="*/ 1050845 h 1762339"/>
                  <a:gd name="connsiteX84" fmla="*/ 2147387 w 2147387"/>
                  <a:gd name="connsiteY84" fmla="*/ 1406592 h 1762339"/>
                  <a:gd name="connsiteX85" fmla="*/ 1791640 w 2147387"/>
                  <a:gd name="connsiteY85" fmla="*/ 1762339 h 1762339"/>
                  <a:gd name="connsiteX86" fmla="*/ 1435893 w 2147387"/>
                  <a:gd name="connsiteY86" fmla="*/ 1406592 h 1762339"/>
                  <a:gd name="connsiteX87" fmla="*/ 1592739 w 2147387"/>
                  <a:gd name="connsiteY87" fmla="*/ 1111601 h 1762339"/>
                  <a:gd name="connsiteX88" fmla="*/ 1626594 w 2147387"/>
                  <a:gd name="connsiteY88" fmla="*/ 1093225 h 1762339"/>
                  <a:gd name="connsiteX89" fmla="*/ 1610617 w 2147387"/>
                  <a:gd name="connsiteY89" fmla="*/ 1050832 h 1762339"/>
                  <a:gd name="connsiteX90" fmla="*/ 1211423 w 2147387"/>
                  <a:gd name="connsiteY90" fmla="*/ 1050832 h 1762339"/>
                  <a:gd name="connsiteX91" fmla="*/ 1070194 w 2147387"/>
                  <a:gd name="connsiteY91" fmla="*/ 1276969 h 1762339"/>
                  <a:gd name="connsiteX92" fmla="*/ 1089240 w 2147387"/>
                  <a:gd name="connsiteY92" fmla="*/ 1289810 h 1762339"/>
                  <a:gd name="connsiteX93" fmla="*/ 1122986 w 2147387"/>
                  <a:gd name="connsiteY93" fmla="*/ 1371281 h 1762339"/>
                  <a:gd name="connsiteX94" fmla="*/ 1122986 w 2147387"/>
                  <a:gd name="connsiteY94" fmla="*/ 1433757 h 1762339"/>
                  <a:gd name="connsiteX95" fmla="*/ 1141066 w 2147387"/>
                  <a:gd name="connsiteY95" fmla="*/ 1431758 h 1762339"/>
                  <a:gd name="connsiteX96" fmla="*/ 1197118 w 2147387"/>
                  <a:gd name="connsiteY96" fmla="*/ 1395745 h 1762339"/>
                  <a:gd name="connsiteX97" fmla="*/ 1207982 w 2147387"/>
                  <a:gd name="connsiteY97" fmla="*/ 1373153 h 1762339"/>
                  <a:gd name="connsiteX98" fmla="*/ 1207897 w 2147387"/>
                  <a:gd name="connsiteY98" fmla="*/ 1373130 h 1762339"/>
                  <a:gd name="connsiteX99" fmla="*/ 1188658 w 2147387"/>
                  <a:gd name="connsiteY99" fmla="*/ 1358368 h 1762339"/>
                  <a:gd name="connsiteX100" fmla="*/ 1185493 w 2147387"/>
                  <a:gd name="connsiteY100" fmla="*/ 1334326 h 1762339"/>
                  <a:gd name="connsiteX101" fmla="*/ 1200255 w 2147387"/>
                  <a:gd name="connsiteY101" fmla="*/ 1315088 h 1762339"/>
                  <a:gd name="connsiteX102" fmla="*/ 1211538 w 2147387"/>
                  <a:gd name="connsiteY102" fmla="*/ 1313602 h 1762339"/>
                  <a:gd name="connsiteX103" fmla="*/ 1202510 w 2147387"/>
                  <a:gd name="connsiteY103" fmla="*/ 1306674 h 1762339"/>
                  <a:gd name="connsiteX104" fmla="*/ 1199344 w 2147387"/>
                  <a:gd name="connsiteY104" fmla="*/ 1282632 h 1762339"/>
                  <a:gd name="connsiteX105" fmla="*/ 1214106 w 2147387"/>
                  <a:gd name="connsiteY105" fmla="*/ 1263394 h 1762339"/>
                  <a:gd name="connsiteX106" fmla="*/ 1225388 w 2147387"/>
                  <a:gd name="connsiteY106" fmla="*/ 1261908 h 1762339"/>
                  <a:gd name="connsiteX107" fmla="*/ 1216360 w 2147387"/>
                  <a:gd name="connsiteY107" fmla="*/ 1254982 h 1762339"/>
                  <a:gd name="connsiteX108" fmla="*/ 1213195 w 2147387"/>
                  <a:gd name="connsiteY108" fmla="*/ 1230939 h 1762339"/>
                  <a:gd name="connsiteX109" fmla="*/ 1227957 w 2147387"/>
                  <a:gd name="connsiteY109" fmla="*/ 1211702 h 1762339"/>
                  <a:gd name="connsiteX110" fmla="*/ 1252000 w 2147387"/>
                  <a:gd name="connsiteY110" fmla="*/ 1208536 h 1762339"/>
                  <a:gd name="connsiteX111" fmla="*/ 1313631 w 2147387"/>
                  <a:gd name="connsiteY111" fmla="*/ 1225050 h 1762339"/>
                  <a:gd name="connsiteX112" fmla="*/ 1336035 w 2147387"/>
                  <a:gd name="connsiteY112" fmla="*/ 1263855 h 1762339"/>
                  <a:gd name="connsiteX113" fmla="*/ 1336034 w 2147387"/>
                  <a:gd name="connsiteY113" fmla="*/ 1263855 h 1762339"/>
                  <a:gd name="connsiteX114" fmla="*/ 1321271 w 2147387"/>
                  <a:gd name="connsiteY114" fmla="*/ 1283094 h 1762339"/>
                  <a:gd name="connsiteX115" fmla="*/ 1309992 w 2147387"/>
                  <a:gd name="connsiteY115" fmla="*/ 1284579 h 1762339"/>
                  <a:gd name="connsiteX116" fmla="*/ 1319019 w 2147387"/>
                  <a:gd name="connsiteY116" fmla="*/ 1291505 h 1762339"/>
                  <a:gd name="connsiteX117" fmla="*/ 1322184 w 2147387"/>
                  <a:gd name="connsiteY117" fmla="*/ 1315548 h 1762339"/>
                  <a:gd name="connsiteX118" fmla="*/ 1322183 w 2147387"/>
                  <a:gd name="connsiteY118" fmla="*/ 1315547 h 1762339"/>
                  <a:gd name="connsiteX119" fmla="*/ 1307420 w 2147387"/>
                  <a:gd name="connsiteY119" fmla="*/ 1334786 h 1762339"/>
                  <a:gd name="connsiteX120" fmla="*/ 1296139 w 2147387"/>
                  <a:gd name="connsiteY120" fmla="*/ 1336272 h 1762339"/>
                  <a:gd name="connsiteX121" fmla="*/ 1305167 w 2147387"/>
                  <a:gd name="connsiteY121" fmla="*/ 1343199 h 1762339"/>
                  <a:gd name="connsiteX122" fmla="*/ 1308333 w 2147387"/>
                  <a:gd name="connsiteY122" fmla="*/ 1367241 h 1762339"/>
                  <a:gd name="connsiteX123" fmla="*/ 1308332 w 2147387"/>
                  <a:gd name="connsiteY123" fmla="*/ 1367241 h 1762339"/>
                  <a:gd name="connsiteX124" fmla="*/ 1269527 w 2147387"/>
                  <a:gd name="connsiteY124" fmla="*/ 1389645 h 1762339"/>
                  <a:gd name="connsiteX125" fmla="*/ 1261153 w 2147387"/>
                  <a:gd name="connsiteY125" fmla="*/ 1387401 h 1762339"/>
                  <a:gd name="connsiteX126" fmla="*/ 1260551 w 2147387"/>
                  <a:gd name="connsiteY126" fmla="*/ 1389278 h 1762339"/>
                  <a:gd name="connsiteX127" fmla="*/ 1155635 w 2147387"/>
                  <a:gd name="connsiteY127" fmla="*/ 1479130 h 1762339"/>
                  <a:gd name="connsiteX128" fmla="*/ 1122986 w 2147387"/>
                  <a:gd name="connsiteY128" fmla="*/ 1482739 h 1762339"/>
                  <a:gd name="connsiteX129" fmla="*/ 1122986 w 2147387"/>
                  <a:gd name="connsiteY129" fmla="*/ 1486498 h 1762339"/>
                  <a:gd name="connsiteX130" fmla="*/ 701718 w 2147387"/>
                  <a:gd name="connsiteY130" fmla="*/ 1486498 h 1762339"/>
                  <a:gd name="connsiteX131" fmla="*/ 683537 w 2147387"/>
                  <a:gd name="connsiteY131" fmla="*/ 1545065 h 1762339"/>
                  <a:gd name="connsiteX132" fmla="*/ 355747 w 2147387"/>
                  <a:gd name="connsiteY132" fmla="*/ 1762339 h 1762339"/>
                  <a:gd name="connsiteX133" fmla="*/ 0 w 2147387"/>
                  <a:gd name="connsiteY133" fmla="*/ 1406592 h 1762339"/>
                  <a:gd name="connsiteX134" fmla="*/ 217274 w 2147387"/>
                  <a:gd name="connsiteY134" fmla="*/ 1078802 h 1762339"/>
                  <a:gd name="connsiteX135" fmla="*/ 278547 w 2147387"/>
                  <a:gd name="connsiteY135" fmla="*/ 1059781 h 1762339"/>
                  <a:gd name="connsiteX136" fmla="*/ 278547 w 2147387"/>
                  <a:gd name="connsiteY136" fmla="*/ 991842 h 1762339"/>
                  <a:gd name="connsiteX137" fmla="*/ 197585 w 2147387"/>
                  <a:gd name="connsiteY137" fmla="*/ 946598 h 1762339"/>
                  <a:gd name="connsiteX138" fmla="*/ 197585 w 2147387"/>
                  <a:gd name="connsiteY138" fmla="*/ 872794 h 1762339"/>
                  <a:gd name="connsiteX139" fmla="*/ 590310 w 2147387"/>
                  <a:gd name="connsiteY139" fmla="*/ 872794 h 1762339"/>
                  <a:gd name="connsiteX140" fmla="*/ 681519 w 2147387"/>
                  <a:gd name="connsiteY140" fmla="*/ 910008 h 1762339"/>
                  <a:gd name="connsiteX141" fmla="*/ 715619 w 2147387"/>
                  <a:gd name="connsiteY141" fmla="*/ 875908 h 1762339"/>
                  <a:gd name="connsiteX142" fmla="*/ 708934 w 2147387"/>
                  <a:gd name="connsiteY142" fmla="*/ 870011 h 1762339"/>
                  <a:gd name="connsiteX143" fmla="*/ 699736 w 2147387"/>
                  <a:gd name="connsiteY143" fmla="*/ 721248 h 1762339"/>
                  <a:gd name="connsiteX144" fmla="*/ 908771 w 2147387"/>
                  <a:gd name="connsiteY144" fmla="*/ 359190 h 1762339"/>
                  <a:gd name="connsiteX145" fmla="*/ 1003284 w 2147387"/>
                  <a:gd name="connsiteY145" fmla="*/ 293621 h 1762339"/>
                  <a:gd name="connsiteX146" fmla="*/ 1013813 w 2147387"/>
                  <a:gd name="connsiteY146" fmla="*/ 293392 h 1762339"/>
                  <a:gd name="connsiteX147" fmla="*/ 1049045 w 2147387"/>
                  <a:gd name="connsiteY147" fmla="*/ 256953 h 1762339"/>
                  <a:gd name="connsiteX148" fmla="*/ 1044852 w 2147387"/>
                  <a:gd name="connsiteY148" fmla="*/ 252132 h 1762339"/>
                  <a:gd name="connsiteX149" fmla="*/ 1021527 w 2147387"/>
                  <a:gd name="connsiteY149" fmla="*/ 245882 h 1762339"/>
                  <a:gd name="connsiteX150" fmla="*/ 1020939 w 2147387"/>
                  <a:gd name="connsiteY150" fmla="*/ 245207 h 1762339"/>
                  <a:gd name="connsiteX151" fmla="*/ 1006745 w 2147387"/>
                  <a:gd name="connsiteY151" fmla="*/ 137387 h 1762339"/>
                  <a:gd name="connsiteX152" fmla="*/ 1015329 w 2147387"/>
                  <a:gd name="connsiteY152" fmla="*/ 105348 h 1762339"/>
                  <a:gd name="connsiteX153" fmla="*/ 1133039 w 2147387"/>
                  <a:gd name="connsiteY153" fmla="*/ 1347 h 176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</a:cxnLst>
                <a:rect l="l" t="t" r="r" b="b"/>
                <a:pathLst>
                  <a:path w="2147387" h="1762339">
                    <a:moveTo>
                      <a:pt x="105788" y="1485603"/>
                    </a:moveTo>
                    <a:lnTo>
                      <a:pt x="113083" y="1509104"/>
                    </a:lnTo>
                    <a:cubicBezTo>
                      <a:pt x="153063" y="1603628"/>
                      <a:pt x="246659" y="1669952"/>
                      <a:pt x="355747" y="1669952"/>
                    </a:cubicBezTo>
                    <a:cubicBezTo>
                      <a:pt x="464834" y="1669952"/>
                      <a:pt x="558431" y="1603628"/>
                      <a:pt x="598411" y="1509104"/>
                    </a:cubicBezTo>
                    <a:lnTo>
                      <a:pt x="605428" y="1486498"/>
                    </a:lnTo>
                    <a:lnTo>
                      <a:pt x="295102" y="1486498"/>
                    </a:lnTo>
                    <a:lnTo>
                      <a:pt x="295102" y="1485603"/>
                    </a:lnTo>
                    <a:close/>
                    <a:moveTo>
                      <a:pt x="1791640" y="1143232"/>
                    </a:moveTo>
                    <a:lnTo>
                      <a:pt x="1743492" y="1148086"/>
                    </a:lnTo>
                    <a:lnTo>
                      <a:pt x="1811452" y="1328412"/>
                    </a:lnTo>
                    <a:lnTo>
                      <a:pt x="1822621" y="1330667"/>
                    </a:lnTo>
                    <a:cubicBezTo>
                      <a:pt x="1852196" y="1343176"/>
                      <a:pt x="1872947" y="1372460"/>
                      <a:pt x="1872947" y="1406592"/>
                    </a:cubicBezTo>
                    <a:cubicBezTo>
                      <a:pt x="1872947" y="1452101"/>
                      <a:pt x="1836055" y="1488993"/>
                      <a:pt x="1790546" y="1488993"/>
                    </a:cubicBezTo>
                    <a:cubicBezTo>
                      <a:pt x="1745037" y="1488993"/>
                      <a:pt x="1708145" y="1452101"/>
                      <a:pt x="1708145" y="1406592"/>
                    </a:cubicBezTo>
                    <a:cubicBezTo>
                      <a:pt x="1708145" y="1395215"/>
                      <a:pt x="1710451" y="1384376"/>
                      <a:pt x="1714621" y="1374518"/>
                    </a:cubicBezTo>
                    <a:lnTo>
                      <a:pt x="1726157" y="1357407"/>
                    </a:lnTo>
                    <a:lnTo>
                      <a:pt x="1659335" y="1180100"/>
                    </a:lnTo>
                    <a:lnTo>
                      <a:pt x="1644393" y="1188210"/>
                    </a:lnTo>
                    <a:cubicBezTo>
                      <a:pt x="1574339" y="1235538"/>
                      <a:pt x="1528280" y="1315686"/>
                      <a:pt x="1528280" y="1406592"/>
                    </a:cubicBezTo>
                    <a:cubicBezTo>
                      <a:pt x="1528280" y="1552042"/>
                      <a:pt x="1646190" y="1669952"/>
                      <a:pt x="1791640" y="1669952"/>
                    </a:cubicBezTo>
                    <a:cubicBezTo>
                      <a:pt x="1937090" y="1669952"/>
                      <a:pt x="2055000" y="1552042"/>
                      <a:pt x="2055000" y="1406592"/>
                    </a:cubicBezTo>
                    <a:cubicBezTo>
                      <a:pt x="2055000" y="1261142"/>
                      <a:pt x="1937090" y="1143232"/>
                      <a:pt x="1791640" y="1143232"/>
                    </a:cubicBezTo>
                    <a:close/>
                    <a:moveTo>
                      <a:pt x="355747" y="1143232"/>
                    </a:moveTo>
                    <a:cubicBezTo>
                      <a:pt x="210297" y="1143232"/>
                      <a:pt x="92387" y="1261142"/>
                      <a:pt x="92387" y="1406592"/>
                    </a:cubicBezTo>
                    <a:lnTo>
                      <a:pt x="92584" y="1408546"/>
                    </a:lnTo>
                    <a:lnTo>
                      <a:pt x="247936" y="1408546"/>
                    </a:lnTo>
                    <a:lnTo>
                      <a:pt x="320391" y="1301675"/>
                    </a:lnTo>
                    <a:lnTo>
                      <a:pt x="320621" y="1302014"/>
                    </a:lnTo>
                    <a:lnTo>
                      <a:pt x="328848" y="1289810"/>
                    </a:lnTo>
                    <a:cubicBezTo>
                      <a:pt x="349699" y="1268960"/>
                      <a:pt x="378503" y="1256064"/>
                      <a:pt x="410319" y="1256064"/>
                    </a:cubicBezTo>
                    <a:lnTo>
                      <a:pt x="566037" y="1256064"/>
                    </a:lnTo>
                    <a:lnTo>
                      <a:pt x="541971" y="1220369"/>
                    </a:lnTo>
                    <a:cubicBezTo>
                      <a:pt x="494312" y="1172710"/>
                      <a:pt x="428472" y="1143232"/>
                      <a:pt x="355747" y="1143232"/>
                    </a:cubicBezTo>
                    <a:close/>
                    <a:moveTo>
                      <a:pt x="932817" y="1050832"/>
                    </a:moveTo>
                    <a:lnTo>
                      <a:pt x="860230" y="1167058"/>
                    </a:lnTo>
                    <a:lnTo>
                      <a:pt x="860230" y="1256064"/>
                    </a:lnTo>
                    <a:lnTo>
                      <a:pt x="920293" y="1256064"/>
                    </a:lnTo>
                    <a:lnTo>
                      <a:pt x="1048466" y="1050832"/>
                    </a:lnTo>
                    <a:close/>
                    <a:moveTo>
                      <a:pt x="1730059" y="770224"/>
                    </a:moveTo>
                    <a:lnTo>
                      <a:pt x="1786793" y="907190"/>
                    </a:lnTo>
                    <a:cubicBezTo>
                      <a:pt x="1761115" y="932868"/>
                      <a:pt x="1721392" y="938097"/>
                      <a:pt x="1689943" y="919941"/>
                    </a:cubicBezTo>
                    <a:cubicBezTo>
                      <a:pt x="1658494" y="901784"/>
                      <a:pt x="1643162" y="864768"/>
                      <a:pt x="1652560" y="829691"/>
                    </a:cubicBezTo>
                    <a:cubicBezTo>
                      <a:pt x="1661959" y="794614"/>
                      <a:pt x="1693745" y="770224"/>
                      <a:pt x="1730059" y="770224"/>
                    </a:cubicBezTo>
                    <a:close/>
                    <a:moveTo>
                      <a:pt x="1133039" y="1347"/>
                    </a:moveTo>
                    <a:cubicBezTo>
                      <a:pt x="1151320" y="-1198"/>
                      <a:pt x="1170402" y="-201"/>
                      <a:pt x="1189352" y="4876"/>
                    </a:cubicBezTo>
                    <a:cubicBezTo>
                      <a:pt x="1246202" y="20109"/>
                      <a:pt x="1285717" y="67743"/>
                      <a:pt x="1293353" y="122586"/>
                    </a:cubicBezTo>
                    <a:lnTo>
                      <a:pt x="1291510" y="151990"/>
                    </a:lnTo>
                    <a:lnTo>
                      <a:pt x="1271534" y="146638"/>
                    </a:lnTo>
                    <a:lnTo>
                      <a:pt x="1269637" y="176898"/>
                    </a:lnTo>
                    <a:lnTo>
                      <a:pt x="1259986" y="212917"/>
                    </a:lnTo>
                    <a:cubicBezTo>
                      <a:pt x="1246899" y="261759"/>
                      <a:pt x="1205975" y="295708"/>
                      <a:pt x="1158858" y="302269"/>
                    </a:cubicBezTo>
                    <a:lnTo>
                      <a:pt x="1120417" y="299860"/>
                    </a:lnTo>
                    <a:lnTo>
                      <a:pt x="1112604" y="327174"/>
                    </a:lnTo>
                    <a:lnTo>
                      <a:pt x="1133104" y="345256"/>
                    </a:lnTo>
                    <a:cubicBezTo>
                      <a:pt x="1143662" y="359230"/>
                      <a:pt x="1151306" y="375043"/>
                      <a:pt x="1155771" y="391708"/>
                    </a:cubicBezTo>
                    <a:lnTo>
                      <a:pt x="1155893" y="393447"/>
                    </a:lnTo>
                    <a:lnTo>
                      <a:pt x="1161969" y="401366"/>
                    </a:lnTo>
                    <a:lnTo>
                      <a:pt x="1203103" y="554880"/>
                    </a:lnTo>
                    <a:lnTo>
                      <a:pt x="1205618" y="555211"/>
                    </a:lnTo>
                    <a:lnTo>
                      <a:pt x="1327921" y="625823"/>
                    </a:lnTo>
                    <a:cubicBezTo>
                      <a:pt x="1349453" y="638255"/>
                      <a:pt x="1356831" y="665788"/>
                      <a:pt x="1344399" y="687321"/>
                    </a:cubicBezTo>
                    <a:cubicBezTo>
                      <a:pt x="1331967" y="708854"/>
                      <a:pt x="1304433" y="716231"/>
                      <a:pt x="1282901" y="703799"/>
                    </a:cubicBezTo>
                    <a:lnTo>
                      <a:pt x="1160598" y="633188"/>
                    </a:lnTo>
                    <a:lnTo>
                      <a:pt x="1160196" y="632665"/>
                    </a:lnTo>
                    <a:lnTo>
                      <a:pt x="1144859" y="627387"/>
                    </a:lnTo>
                    <a:cubicBezTo>
                      <a:pt x="1135118" y="621763"/>
                      <a:pt x="1127523" y="612423"/>
                      <a:pt x="1124382" y="600701"/>
                    </a:cubicBezTo>
                    <a:lnTo>
                      <a:pt x="1110538" y="549035"/>
                    </a:lnTo>
                    <a:lnTo>
                      <a:pt x="987903" y="761446"/>
                    </a:lnTo>
                    <a:lnTo>
                      <a:pt x="1117770" y="836425"/>
                    </a:lnTo>
                    <a:lnTo>
                      <a:pt x="1119071" y="837572"/>
                    </a:lnTo>
                    <a:lnTo>
                      <a:pt x="1169992" y="822100"/>
                    </a:lnTo>
                    <a:cubicBezTo>
                      <a:pt x="1212791" y="812432"/>
                      <a:pt x="1264386" y="806787"/>
                      <a:pt x="1319924" y="806787"/>
                    </a:cubicBezTo>
                    <a:cubicBezTo>
                      <a:pt x="1403232" y="806787"/>
                      <a:pt x="1477666" y="819489"/>
                      <a:pt x="1526851" y="839417"/>
                    </a:cubicBezTo>
                    <a:lnTo>
                      <a:pt x="1532012" y="842262"/>
                    </a:lnTo>
                    <a:lnTo>
                      <a:pt x="1486589" y="721735"/>
                    </a:lnTo>
                    <a:lnTo>
                      <a:pt x="1394694" y="721735"/>
                    </a:lnTo>
                    <a:cubicBezTo>
                      <a:pt x="1372321" y="721735"/>
                      <a:pt x="1354184" y="703598"/>
                      <a:pt x="1354184" y="681225"/>
                    </a:cubicBezTo>
                    <a:cubicBezTo>
                      <a:pt x="1354184" y="658852"/>
                      <a:pt x="1372321" y="640715"/>
                      <a:pt x="1394694" y="640715"/>
                    </a:cubicBezTo>
                    <a:cubicBezTo>
                      <a:pt x="1446646" y="640715"/>
                      <a:pt x="1498597" y="640716"/>
                      <a:pt x="1550549" y="640716"/>
                    </a:cubicBezTo>
                    <a:lnTo>
                      <a:pt x="1550549" y="641367"/>
                    </a:lnTo>
                    <a:lnTo>
                      <a:pt x="1552277" y="640716"/>
                    </a:lnTo>
                    <a:lnTo>
                      <a:pt x="1710655" y="1060956"/>
                    </a:lnTo>
                    <a:lnTo>
                      <a:pt x="1719945" y="1058073"/>
                    </a:lnTo>
                    <a:cubicBezTo>
                      <a:pt x="1743103" y="1053334"/>
                      <a:pt x="1767081" y="1050845"/>
                      <a:pt x="1791640" y="1050845"/>
                    </a:cubicBezTo>
                    <a:cubicBezTo>
                      <a:pt x="1988114" y="1050845"/>
                      <a:pt x="2147387" y="1210118"/>
                      <a:pt x="2147387" y="1406592"/>
                    </a:cubicBezTo>
                    <a:cubicBezTo>
                      <a:pt x="2147387" y="1603066"/>
                      <a:pt x="1988114" y="1762339"/>
                      <a:pt x="1791640" y="1762339"/>
                    </a:cubicBezTo>
                    <a:cubicBezTo>
                      <a:pt x="1595166" y="1762339"/>
                      <a:pt x="1435893" y="1603066"/>
                      <a:pt x="1435893" y="1406592"/>
                    </a:cubicBezTo>
                    <a:cubicBezTo>
                      <a:pt x="1435893" y="1283796"/>
                      <a:pt x="1498109" y="1175531"/>
                      <a:pt x="1592739" y="1111601"/>
                    </a:cubicBezTo>
                    <a:lnTo>
                      <a:pt x="1626594" y="1093225"/>
                    </a:lnTo>
                    <a:lnTo>
                      <a:pt x="1610617" y="1050832"/>
                    </a:lnTo>
                    <a:lnTo>
                      <a:pt x="1211423" y="1050832"/>
                    </a:lnTo>
                    <a:lnTo>
                      <a:pt x="1070194" y="1276969"/>
                    </a:lnTo>
                    <a:lnTo>
                      <a:pt x="1089240" y="1289810"/>
                    </a:lnTo>
                    <a:cubicBezTo>
                      <a:pt x="1110090" y="1310661"/>
                      <a:pt x="1122986" y="1339465"/>
                      <a:pt x="1122986" y="1371281"/>
                    </a:cubicBezTo>
                    <a:lnTo>
                      <a:pt x="1122986" y="1433757"/>
                    </a:lnTo>
                    <a:lnTo>
                      <a:pt x="1141066" y="1431758"/>
                    </a:lnTo>
                    <a:cubicBezTo>
                      <a:pt x="1162780" y="1425072"/>
                      <a:pt x="1182158" y="1412527"/>
                      <a:pt x="1197118" y="1395745"/>
                    </a:cubicBezTo>
                    <a:lnTo>
                      <a:pt x="1207982" y="1373153"/>
                    </a:lnTo>
                    <a:lnTo>
                      <a:pt x="1207897" y="1373130"/>
                    </a:lnTo>
                    <a:cubicBezTo>
                      <a:pt x="1199446" y="1370866"/>
                      <a:pt x="1192713" y="1365390"/>
                      <a:pt x="1188658" y="1358368"/>
                    </a:cubicBezTo>
                    <a:lnTo>
                      <a:pt x="1185493" y="1334326"/>
                    </a:lnTo>
                    <a:lnTo>
                      <a:pt x="1200255" y="1315088"/>
                    </a:lnTo>
                    <a:lnTo>
                      <a:pt x="1211538" y="1313602"/>
                    </a:lnTo>
                    <a:lnTo>
                      <a:pt x="1202510" y="1306674"/>
                    </a:lnTo>
                    <a:lnTo>
                      <a:pt x="1199344" y="1282632"/>
                    </a:lnTo>
                    <a:lnTo>
                      <a:pt x="1214106" y="1263394"/>
                    </a:lnTo>
                    <a:lnTo>
                      <a:pt x="1225388" y="1261908"/>
                    </a:lnTo>
                    <a:lnTo>
                      <a:pt x="1216360" y="1254982"/>
                    </a:lnTo>
                    <a:lnTo>
                      <a:pt x="1213195" y="1230939"/>
                    </a:lnTo>
                    <a:lnTo>
                      <a:pt x="1227957" y="1211702"/>
                    </a:lnTo>
                    <a:cubicBezTo>
                      <a:pt x="1234980" y="1207647"/>
                      <a:pt x="1243549" y="1206272"/>
                      <a:pt x="1252000" y="1208536"/>
                    </a:cubicBezTo>
                    <a:lnTo>
                      <a:pt x="1313631" y="1225050"/>
                    </a:lnTo>
                    <a:cubicBezTo>
                      <a:pt x="1330533" y="1229579"/>
                      <a:pt x="1340564" y="1246952"/>
                      <a:pt x="1336035" y="1263855"/>
                    </a:cubicBezTo>
                    <a:lnTo>
                      <a:pt x="1336034" y="1263855"/>
                    </a:lnTo>
                    <a:cubicBezTo>
                      <a:pt x="1333769" y="1272306"/>
                      <a:pt x="1328294" y="1279039"/>
                      <a:pt x="1321271" y="1283094"/>
                    </a:cubicBezTo>
                    <a:lnTo>
                      <a:pt x="1309992" y="1284579"/>
                    </a:lnTo>
                    <a:lnTo>
                      <a:pt x="1319019" y="1291505"/>
                    </a:lnTo>
                    <a:cubicBezTo>
                      <a:pt x="1323073" y="1298527"/>
                      <a:pt x="1324448" y="1307096"/>
                      <a:pt x="1322184" y="1315548"/>
                    </a:cubicBezTo>
                    <a:lnTo>
                      <a:pt x="1322183" y="1315547"/>
                    </a:lnTo>
                    <a:cubicBezTo>
                      <a:pt x="1319918" y="1323998"/>
                      <a:pt x="1314443" y="1330732"/>
                      <a:pt x="1307420" y="1334786"/>
                    </a:cubicBezTo>
                    <a:lnTo>
                      <a:pt x="1296139" y="1336272"/>
                    </a:lnTo>
                    <a:lnTo>
                      <a:pt x="1305167" y="1343199"/>
                    </a:lnTo>
                    <a:cubicBezTo>
                      <a:pt x="1309222" y="1350221"/>
                      <a:pt x="1310597" y="1358790"/>
                      <a:pt x="1308333" y="1367241"/>
                    </a:cubicBezTo>
                    <a:lnTo>
                      <a:pt x="1308332" y="1367241"/>
                    </a:lnTo>
                    <a:cubicBezTo>
                      <a:pt x="1303802" y="1384144"/>
                      <a:pt x="1286429" y="1394174"/>
                      <a:pt x="1269527" y="1389645"/>
                    </a:cubicBezTo>
                    <a:lnTo>
                      <a:pt x="1261153" y="1387401"/>
                    </a:lnTo>
                    <a:lnTo>
                      <a:pt x="1260551" y="1389278"/>
                    </a:lnTo>
                    <a:cubicBezTo>
                      <a:pt x="1239501" y="1432577"/>
                      <a:pt x="1201248" y="1465085"/>
                      <a:pt x="1155635" y="1479130"/>
                    </a:cubicBezTo>
                    <a:lnTo>
                      <a:pt x="1122986" y="1482739"/>
                    </a:lnTo>
                    <a:lnTo>
                      <a:pt x="1122986" y="1486498"/>
                    </a:lnTo>
                    <a:lnTo>
                      <a:pt x="701718" y="1486498"/>
                    </a:lnTo>
                    <a:lnTo>
                      <a:pt x="683537" y="1545065"/>
                    </a:lnTo>
                    <a:cubicBezTo>
                      <a:pt x="629532" y="1672748"/>
                      <a:pt x="503102" y="1762339"/>
                      <a:pt x="355747" y="1762339"/>
                    </a:cubicBezTo>
                    <a:cubicBezTo>
                      <a:pt x="159273" y="1762339"/>
                      <a:pt x="0" y="1603066"/>
                      <a:pt x="0" y="1406592"/>
                    </a:cubicBezTo>
                    <a:cubicBezTo>
                      <a:pt x="0" y="1259237"/>
                      <a:pt x="89591" y="1132807"/>
                      <a:pt x="217274" y="1078802"/>
                    </a:cubicBezTo>
                    <a:lnTo>
                      <a:pt x="278547" y="1059781"/>
                    </a:lnTo>
                    <a:lnTo>
                      <a:pt x="278547" y="991842"/>
                    </a:lnTo>
                    <a:lnTo>
                      <a:pt x="197585" y="946598"/>
                    </a:lnTo>
                    <a:lnTo>
                      <a:pt x="197585" y="872794"/>
                    </a:lnTo>
                    <a:lnTo>
                      <a:pt x="590310" y="872794"/>
                    </a:lnTo>
                    <a:lnTo>
                      <a:pt x="681519" y="910008"/>
                    </a:lnTo>
                    <a:lnTo>
                      <a:pt x="715619" y="875908"/>
                    </a:lnTo>
                    <a:lnTo>
                      <a:pt x="708934" y="870011"/>
                    </a:lnTo>
                    <a:cubicBezTo>
                      <a:pt x="677260" y="828089"/>
                      <a:pt x="671812" y="769614"/>
                      <a:pt x="699736" y="721248"/>
                    </a:cubicBezTo>
                    <a:lnTo>
                      <a:pt x="908771" y="359190"/>
                    </a:lnTo>
                    <a:cubicBezTo>
                      <a:pt x="929714" y="322916"/>
                      <a:pt x="964968" y="300055"/>
                      <a:pt x="1003284" y="293621"/>
                    </a:cubicBezTo>
                    <a:lnTo>
                      <a:pt x="1013813" y="293392"/>
                    </a:lnTo>
                    <a:lnTo>
                      <a:pt x="1049045" y="256953"/>
                    </a:lnTo>
                    <a:lnTo>
                      <a:pt x="1044852" y="252132"/>
                    </a:lnTo>
                    <a:lnTo>
                      <a:pt x="1021527" y="245882"/>
                    </a:lnTo>
                    <a:lnTo>
                      <a:pt x="1020939" y="245207"/>
                    </a:lnTo>
                    <a:cubicBezTo>
                      <a:pt x="1002757" y="213715"/>
                      <a:pt x="996589" y="175287"/>
                      <a:pt x="1006745" y="137387"/>
                    </a:cubicBezTo>
                    <a:lnTo>
                      <a:pt x="1015329" y="105348"/>
                    </a:lnTo>
                    <a:cubicBezTo>
                      <a:pt x="1030562" y="48498"/>
                      <a:pt x="1078196" y="8983"/>
                      <a:pt x="1133039" y="1347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rgbClr val="FFFFFF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6EECCC03-A8BC-4482-839D-A1BC727318DE}"/>
                  </a:ext>
                </a:extLst>
              </p:cNvPr>
              <p:cNvSpPr/>
              <p:nvPr/>
            </p:nvSpPr>
            <p:spPr>
              <a:xfrm>
                <a:off x="4166815" y="1496814"/>
                <a:ext cx="1556336" cy="1277268"/>
              </a:xfrm>
              <a:custGeom>
                <a:avLst/>
                <a:gdLst>
                  <a:gd name="connsiteX0" fmla="*/ 105788 w 2147387"/>
                  <a:gd name="connsiteY0" fmla="*/ 1485603 h 1762339"/>
                  <a:gd name="connsiteX1" fmla="*/ 113083 w 2147387"/>
                  <a:gd name="connsiteY1" fmla="*/ 1509104 h 1762339"/>
                  <a:gd name="connsiteX2" fmla="*/ 355747 w 2147387"/>
                  <a:gd name="connsiteY2" fmla="*/ 1669952 h 1762339"/>
                  <a:gd name="connsiteX3" fmla="*/ 598411 w 2147387"/>
                  <a:gd name="connsiteY3" fmla="*/ 1509104 h 1762339"/>
                  <a:gd name="connsiteX4" fmla="*/ 605428 w 2147387"/>
                  <a:gd name="connsiteY4" fmla="*/ 1486498 h 1762339"/>
                  <a:gd name="connsiteX5" fmla="*/ 295102 w 2147387"/>
                  <a:gd name="connsiteY5" fmla="*/ 1486498 h 1762339"/>
                  <a:gd name="connsiteX6" fmla="*/ 295102 w 2147387"/>
                  <a:gd name="connsiteY6" fmla="*/ 1485603 h 1762339"/>
                  <a:gd name="connsiteX7" fmla="*/ 1791640 w 2147387"/>
                  <a:gd name="connsiteY7" fmla="*/ 1143232 h 1762339"/>
                  <a:gd name="connsiteX8" fmla="*/ 1743492 w 2147387"/>
                  <a:gd name="connsiteY8" fmla="*/ 1148086 h 1762339"/>
                  <a:gd name="connsiteX9" fmla="*/ 1811452 w 2147387"/>
                  <a:gd name="connsiteY9" fmla="*/ 1328412 h 1762339"/>
                  <a:gd name="connsiteX10" fmla="*/ 1822621 w 2147387"/>
                  <a:gd name="connsiteY10" fmla="*/ 1330667 h 1762339"/>
                  <a:gd name="connsiteX11" fmla="*/ 1872947 w 2147387"/>
                  <a:gd name="connsiteY11" fmla="*/ 1406592 h 1762339"/>
                  <a:gd name="connsiteX12" fmla="*/ 1790546 w 2147387"/>
                  <a:gd name="connsiteY12" fmla="*/ 1488993 h 1762339"/>
                  <a:gd name="connsiteX13" fmla="*/ 1708145 w 2147387"/>
                  <a:gd name="connsiteY13" fmla="*/ 1406592 h 1762339"/>
                  <a:gd name="connsiteX14" fmla="*/ 1714621 w 2147387"/>
                  <a:gd name="connsiteY14" fmla="*/ 1374518 h 1762339"/>
                  <a:gd name="connsiteX15" fmla="*/ 1726157 w 2147387"/>
                  <a:gd name="connsiteY15" fmla="*/ 1357407 h 1762339"/>
                  <a:gd name="connsiteX16" fmla="*/ 1659335 w 2147387"/>
                  <a:gd name="connsiteY16" fmla="*/ 1180100 h 1762339"/>
                  <a:gd name="connsiteX17" fmla="*/ 1644393 w 2147387"/>
                  <a:gd name="connsiteY17" fmla="*/ 1188210 h 1762339"/>
                  <a:gd name="connsiteX18" fmla="*/ 1528280 w 2147387"/>
                  <a:gd name="connsiteY18" fmla="*/ 1406592 h 1762339"/>
                  <a:gd name="connsiteX19" fmla="*/ 1791640 w 2147387"/>
                  <a:gd name="connsiteY19" fmla="*/ 1669952 h 1762339"/>
                  <a:gd name="connsiteX20" fmla="*/ 2055000 w 2147387"/>
                  <a:gd name="connsiteY20" fmla="*/ 1406592 h 1762339"/>
                  <a:gd name="connsiteX21" fmla="*/ 1791640 w 2147387"/>
                  <a:gd name="connsiteY21" fmla="*/ 1143232 h 1762339"/>
                  <a:gd name="connsiteX22" fmla="*/ 355747 w 2147387"/>
                  <a:gd name="connsiteY22" fmla="*/ 1143232 h 1762339"/>
                  <a:gd name="connsiteX23" fmla="*/ 92387 w 2147387"/>
                  <a:gd name="connsiteY23" fmla="*/ 1406592 h 1762339"/>
                  <a:gd name="connsiteX24" fmla="*/ 92584 w 2147387"/>
                  <a:gd name="connsiteY24" fmla="*/ 1408546 h 1762339"/>
                  <a:gd name="connsiteX25" fmla="*/ 247936 w 2147387"/>
                  <a:gd name="connsiteY25" fmla="*/ 1408546 h 1762339"/>
                  <a:gd name="connsiteX26" fmla="*/ 320391 w 2147387"/>
                  <a:gd name="connsiteY26" fmla="*/ 1301675 h 1762339"/>
                  <a:gd name="connsiteX27" fmla="*/ 320621 w 2147387"/>
                  <a:gd name="connsiteY27" fmla="*/ 1302014 h 1762339"/>
                  <a:gd name="connsiteX28" fmla="*/ 328848 w 2147387"/>
                  <a:gd name="connsiteY28" fmla="*/ 1289810 h 1762339"/>
                  <a:gd name="connsiteX29" fmla="*/ 410319 w 2147387"/>
                  <a:gd name="connsiteY29" fmla="*/ 1256064 h 1762339"/>
                  <a:gd name="connsiteX30" fmla="*/ 566037 w 2147387"/>
                  <a:gd name="connsiteY30" fmla="*/ 1256064 h 1762339"/>
                  <a:gd name="connsiteX31" fmla="*/ 541971 w 2147387"/>
                  <a:gd name="connsiteY31" fmla="*/ 1220369 h 1762339"/>
                  <a:gd name="connsiteX32" fmla="*/ 355747 w 2147387"/>
                  <a:gd name="connsiteY32" fmla="*/ 1143232 h 1762339"/>
                  <a:gd name="connsiteX33" fmla="*/ 932817 w 2147387"/>
                  <a:gd name="connsiteY33" fmla="*/ 1050832 h 1762339"/>
                  <a:gd name="connsiteX34" fmla="*/ 860230 w 2147387"/>
                  <a:gd name="connsiteY34" fmla="*/ 1167058 h 1762339"/>
                  <a:gd name="connsiteX35" fmla="*/ 860230 w 2147387"/>
                  <a:gd name="connsiteY35" fmla="*/ 1256064 h 1762339"/>
                  <a:gd name="connsiteX36" fmla="*/ 920293 w 2147387"/>
                  <a:gd name="connsiteY36" fmla="*/ 1256064 h 1762339"/>
                  <a:gd name="connsiteX37" fmla="*/ 1048466 w 2147387"/>
                  <a:gd name="connsiteY37" fmla="*/ 1050832 h 1762339"/>
                  <a:gd name="connsiteX38" fmla="*/ 1730059 w 2147387"/>
                  <a:gd name="connsiteY38" fmla="*/ 770224 h 1762339"/>
                  <a:gd name="connsiteX39" fmla="*/ 1786793 w 2147387"/>
                  <a:gd name="connsiteY39" fmla="*/ 907190 h 1762339"/>
                  <a:gd name="connsiteX40" fmla="*/ 1689943 w 2147387"/>
                  <a:gd name="connsiteY40" fmla="*/ 919941 h 1762339"/>
                  <a:gd name="connsiteX41" fmla="*/ 1652560 w 2147387"/>
                  <a:gd name="connsiteY41" fmla="*/ 829691 h 1762339"/>
                  <a:gd name="connsiteX42" fmla="*/ 1730059 w 2147387"/>
                  <a:gd name="connsiteY42" fmla="*/ 770224 h 1762339"/>
                  <a:gd name="connsiteX43" fmla="*/ 1133039 w 2147387"/>
                  <a:gd name="connsiteY43" fmla="*/ 1347 h 1762339"/>
                  <a:gd name="connsiteX44" fmla="*/ 1189352 w 2147387"/>
                  <a:gd name="connsiteY44" fmla="*/ 4876 h 1762339"/>
                  <a:gd name="connsiteX45" fmla="*/ 1293353 w 2147387"/>
                  <a:gd name="connsiteY45" fmla="*/ 122586 h 1762339"/>
                  <a:gd name="connsiteX46" fmla="*/ 1291510 w 2147387"/>
                  <a:gd name="connsiteY46" fmla="*/ 151990 h 1762339"/>
                  <a:gd name="connsiteX47" fmla="*/ 1271534 w 2147387"/>
                  <a:gd name="connsiteY47" fmla="*/ 146638 h 1762339"/>
                  <a:gd name="connsiteX48" fmla="*/ 1269637 w 2147387"/>
                  <a:gd name="connsiteY48" fmla="*/ 176898 h 1762339"/>
                  <a:gd name="connsiteX49" fmla="*/ 1259986 w 2147387"/>
                  <a:gd name="connsiteY49" fmla="*/ 212917 h 1762339"/>
                  <a:gd name="connsiteX50" fmla="*/ 1158858 w 2147387"/>
                  <a:gd name="connsiteY50" fmla="*/ 302269 h 1762339"/>
                  <a:gd name="connsiteX51" fmla="*/ 1120417 w 2147387"/>
                  <a:gd name="connsiteY51" fmla="*/ 299860 h 1762339"/>
                  <a:gd name="connsiteX52" fmla="*/ 1112604 w 2147387"/>
                  <a:gd name="connsiteY52" fmla="*/ 327174 h 1762339"/>
                  <a:gd name="connsiteX53" fmla="*/ 1133104 w 2147387"/>
                  <a:gd name="connsiteY53" fmla="*/ 345256 h 1762339"/>
                  <a:gd name="connsiteX54" fmla="*/ 1155771 w 2147387"/>
                  <a:gd name="connsiteY54" fmla="*/ 391708 h 1762339"/>
                  <a:gd name="connsiteX55" fmla="*/ 1155893 w 2147387"/>
                  <a:gd name="connsiteY55" fmla="*/ 393447 h 1762339"/>
                  <a:gd name="connsiteX56" fmla="*/ 1161969 w 2147387"/>
                  <a:gd name="connsiteY56" fmla="*/ 401366 h 1762339"/>
                  <a:gd name="connsiteX57" fmla="*/ 1203103 w 2147387"/>
                  <a:gd name="connsiteY57" fmla="*/ 554880 h 1762339"/>
                  <a:gd name="connsiteX58" fmla="*/ 1205618 w 2147387"/>
                  <a:gd name="connsiteY58" fmla="*/ 555211 h 1762339"/>
                  <a:gd name="connsiteX59" fmla="*/ 1327921 w 2147387"/>
                  <a:gd name="connsiteY59" fmla="*/ 625823 h 1762339"/>
                  <a:gd name="connsiteX60" fmla="*/ 1344399 w 2147387"/>
                  <a:gd name="connsiteY60" fmla="*/ 687321 h 1762339"/>
                  <a:gd name="connsiteX61" fmla="*/ 1282901 w 2147387"/>
                  <a:gd name="connsiteY61" fmla="*/ 703799 h 1762339"/>
                  <a:gd name="connsiteX62" fmla="*/ 1160598 w 2147387"/>
                  <a:gd name="connsiteY62" fmla="*/ 633188 h 1762339"/>
                  <a:gd name="connsiteX63" fmla="*/ 1160196 w 2147387"/>
                  <a:gd name="connsiteY63" fmla="*/ 632665 h 1762339"/>
                  <a:gd name="connsiteX64" fmla="*/ 1144859 w 2147387"/>
                  <a:gd name="connsiteY64" fmla="*/ 627387 h 1762339"/>
                  <a:gd name="connsiteX65" fmla="*/ 1124382 w 2147387"/>
                  <a:gd name="connsiteY65" fmla="*/ 600701 h 1762339"/>
                  <a:gd name="connsiteX66" fmla="*/ 1110538 w 2147387"/>
                  <a:gd name="connsiteY66" fmla="*/ 549035 h 1762339"/>
                  <a:gd name="connsiteX67" fmla="*/ 987903 w 2147387"/>
                  <a:gd name="connsiteY67" fmla="*/ 761446 h 1762339"/>
                  <a:gd name="connsiteX68" fmla="*/ 1117770 w 2147387"/>
                  <a:gd name="connsiteY68" fmla="*/ 836425 h 1762339"/>
                  <a:gd name="connsiteX69" fmla="*/ 1119071 w 2147387"/>
                  <a:gd name="connsiteY69" fmla="*/ 837572 h 1762339"/>
                  <a:gd name="connsiteX70" fmla="*/ 1169992 w 2147387"/>
                  <a:gd name="connsiteY70" fmla="*/ 822100 h 1762339"/>
                  <a:gd name="connsiteX71" fmla="*/ 1319924 w 2147387"/>
                  <a:gd name="connsiteY71" fmla="*/ 806787 h 1762339"/>
                  <a:gd name="connsiteX72" fmla="*/ 1526851 w 2147387"/>
                  <a:gd name="connsiteY72" fmla="*/ 839417 h 1762339"/>
                  <a:gd name="connsiteX73" fmla="*/ 1532012 w 2147387"/>
                  <a:gd name="connsiteY73" fmla="*/ 842262 h 1762339"/>
                  <a:gd name="connsiteX74" fmla="*/ 1486589 w 2147387"/>
                  <a:gd name="connsiteY74" fmla="*/ 721735 h 1762339"/>
                  <a:gd name="connsiteX75" fmla="*/ 1394694 w 2147387"/>
                  <a:gd name="connsiteY75" fmla="*/ 721735 h 1762339"/>
                  <a:gd name="connsiteX76" fmla="*/ 1354184 w 2147387"/>
                  <a:gd name="connsiteY76" fmla="*/ 681225 h 1762339"/>
                  <a:gd name="connsiteX77" fmla="*/ 1394694 w 2147387"/>
                  <a:gd name="connsiteY77" fmla="*/ 640715 h 1762339"/>
                  <a:gd name="connsiteX78" fmla="*/ 1550549 w 2147387"/>
                  <a:gd name="connsiteY78" fmla="*/ 640716 h 1762339"/>
                  <a:gd name="connsiteX79" fmla="*/ 1550549 w 2147387"/>
                  <a:gd name="connsiteY79" fmla="*/ 641367 h 1762339"/>
                  <a:gd name="connsiteX80" fmla="*/ 1552277 w 2147387"/>
                  <a:gd name="connsiteY80" fmla="*/ 640716 h 1762339"/>
                  <a:gd name="connsiteX81" fmla="*/ 1710655 w 2147387"/>
                  <a:gd name="connsiteY81" fmla="*/ 1060956 h 1762339"/>
                  <a:gd name="connsiteX82" fmla="*/ 1719945 w 2147387"/>
                  <a:gd name="connsiteY82" fmla="*/ 1058073 h 1762339"/>
                  <a:gd name="connsiteX83" fmla="*/ 1791640 w 2147387"/>
                  <a:gd name="connsiteY83" fmla="*/ 1050845 h 1762339"/>
                  <a:gd name="connsiteX84" fmla="*/ 2147387 w 2147387"/>
                  <a:gd name="connsiteY84" fmla="*/ 1406592 h 1762339"/>
                  <a:gd name="connsiteX85" fmla="*/ 1791640 w 2147387"/>
                  <a:gd name="connsiteY85" fmla="*/ 1762339 h 1762339"/>
                  <a:gd name="connsiteX86" fmla="*/ 1435893 w 2147387"/>
                  <a:gd name="connsiteY86" fmla="*/ 1406592 h 1762339"/>
                  <a:gd name="connsiteX87" fmla="*/ 1592739 w 2147387"/>
                  <a:gd name="connsiteY87" fmla="*/ 1111601 h 1762339"/>
                  <a:gd name="connsiteX88" fmla="*/ 1626594 w 2147387"/>
                  <a:gd name="connsiteY88" fmla="*/ 1093225 h 1762339"/>
                  <a:gd name="connsiteX89" fmla="*/ 1610617 w 2147387"/>
                  <a:gd name="connsiteY89" fmla="*/ 1050832 h 1762339"/>
                  <a:gd name="connsiteX90" fmla="*/ 1211423 w 2147387"/>
                  <a:gd name="connsiteY90" fmla="*/ 1050832 h 1762339"/>
                  <a:gd name="connsiteX91" fmla="*/ 1070194 w 2147387"/>
                  <a:gd name="connsiteY91" fmla="*/ 1276969 h 1762339"/>
                  <a:gd name="connsiteX92" fmla="*/ 1089240 w 2147387"/>
                  <a:gd name="connsiteY92" fmla="*/ 1289810 h 1762339"/>
                  <a:gd name="connsiteX93" fmla="*/ 1122986 w 2147387"/>
                  <a:gd name="connsiteY93" fmla="*/ 1371281 h 1762339"/>
                  <a:gd name="connsiteX94" fmla="*/ 1122986 w 2147387"/>
                  <a:gd name="connsiteY94" fmla="*/ 1433757 h 1762339"/>
                  <a:gd name="connsiteX95" fmla="*/ 1141066 w 2147387"/>
                  <a:gd name="connsiteY95" fmla="*/ 1431758 h 1762339"/>
                  <a:gd name="connsiteX96" fmla="*/ 1197118 w 2147387"/>
                  <a:gd name="connsiteY96" fmla="*/ 1395745 h 1762339"/>
                  <a:gd name="connsiteX97" fmla="*/ 1207982 w 2147387"/>
                  <a:gd name="connsiteY97" fmla="*/ 1373153 h 1762339"/>
                  <a:gd name="connsiteX98" fmla="*/ 1207897 w 2147387"/>
                  <a:gd name="connsiteY98" fmla="*/ 1373130 h 1762339"/>
                  <a:gd name="connsiteX99" fmla="*/ 1188658 w 2147387"/>
                  <a:gd name="connsiteY99" fmla="*/ 1358368 h 1762339"/>
                  <a:gd name="connsiteX100" fmla="*/ 1185493 w 2147387"/>
                  <a:gd name="connsiteY100" fmla="*/ 1334326 h 1762339"/>
                  <a:gd name="connsiteX101" fmla="*/ 1200255 w 2147387"/>
                  <a:gd name="connsiteY101" fmla="*/ 1315088 h 1762339"/>
                  <a:gd name="connsiteX102" fmla="*/ 1211538 w 2147387"/>
                  <a:gd name="connsiteY102" fmla="*/ 1313602 h 1762339"/>
                  <a:gd name="connsiteX103" fmla="*/ 1202510 w 2147387"/>
                  <a:gd name="connsiteY103" fmla="*/ 1306674 h 1762339"/>
                  <a:gd name="connsiteX104" fmla="*/ 1199344 w 2147387"/>
                  <a:gd name="connsiteY104" fmla="*/ 1282632 h 1762339"/>
                  <a:gd name="connsiteX105" fmla="*/ 1214106 w 2147387"/>
                  <a:gd name="connsiteY105" fmla="*/ 1263394 h 1762339"/>
                  <a:gd name="connsiteX106" fmla="*/ 1225388 w 2147387"/>
                  <a:gd name="connsiteY106" fmla="*/ 1261908 h 1762339"/>
                  <a:gd name="connsiteX107" fmla="*/ 1216360 w 2147387"/>
                  <a:gd name="connsiteY107" fmla="*/ 1254982 h 1762339"/>
                  <a:gd name="connsiteX108" fmla="*/ 1213195 w 2147387"/>
                  <a:gd name="connsiteY108" fmla="*/ 1230939 h 1762339"/>
                  <a:gd name="connsiteX109" fmla="*/ 1227957 w 2147387"/>
                  <a:gd name="connsiteY109" fmla="*/ 1211702 h 1762339"/>
                  <a:gd name="connsiteX110" fmla="*/ 1252000 w 2147387"/>
                  <a:gd name="connsiteY110" fmla="*/ 1208536 h 1762339"/>
                  <a:gd name="connsiteX111" fmla="*/ 1313631 w 2147387"/>
                  <a:gd name="connsiteY111" fmla="*/ 1225050 h 1762339"/>
                  <a:gd name="connsiteX112" fmla="*/ 1336035 w 2147387"/>
                  <a:gd name="connsiteY112" fmla="*/ 1263855 h 1762339"/>
                  <a:gd name="connsiteX113" fmla="*/ 1336034 w 2147387"/>
                  <a:gd name="connsiteY113" fmla="*/ 1263855 h 1762339"/>
                  <a:gd name="connsiteX114" fmla="*/ 1321271 w 2147387"/>
                  <a:gd name="connsiteY114" fmla="*/ 1283094 h 1762339"/>
                  <a:gd name="connsiteX115" fmla="*/ 1309992 w 2147387"/>
                  <a:gd name="connsiteY115" fmla="*/ 1284579 h 1762339"/>
                  <a:gd name="connsiteX116" fmla="*/ 1319019 w 2147387"/>
                  <a:gd name="connsiteY116" fmla="*/ 1291505 h 1762339"/>
                  <a:gd name="connsiteX117" fmla="*/ 1322184 w 2147387"/>
                  <a:gd name="connsiteY117" fmla="*/ 1315548 h 1762339"/>
                  <a:gd name="connsiteX118" fmla="*/ 1322183 w 2147387"/>
                  <a:gd name="connsiteY118" fmla="*/ 1315547 h 1762339"/>
                  <a:gd name="connsiteX119" fmla="*/ 1307420 w 2147387"/>
                  <a:gd name="connsiteY119" fmla="*/ 1334786 h 1762339"/>
                  <a:gd name="connsiteX120" fmla="*/ 1296139 w 2147387"/>
                  <a:gd name="connsiteY120" fmla="*/ 1336272 h 1762339"/>
                  <a:gd name="connsiteX121" fmla="*/ 1305167 w 2147387"/>
                  <a:gd name="connsiteY121" fmla="*/ 1343199 h 1762339"/>
                  <a:gd name="connsiteX122" fmla="*/ 1308333 w 2147387"/>
                  <a:gd name="connsiteY122" fmla="*/ 1367241 h 1762339"/>
                  <a:gd name="connsiteX123" fmla="*/ 1308332 w 2147387"/>
                  <a:gd name="connsiteY123" fmla="*/ 1367241 h 1762339"/>
                  <a:gd name="connsiteX124" fmla="*/ 1269527 w 2147387"/>
                  <a:gd name="connsiteY124" fmla="*/ 1389645 h 1762339"/>
                  <a:gd name="connsiteX125" fmla="*/ 1261153 w 2147387"/>
                  <a:gd name="connsiteY125" fmla="*/ 1387401 h 1762339"/>
                  <a:gd name="connsiteX126" fmla="*/ 1260551 w 2147387"/>
                  <a:gd name="connsiteY126" fmla="*/ 1389278 h 1762339"/>
                  <a:gd name="connsiteX127" fmla="*/ 1155635 w 2147387"/>
                  <a:gd name="connsiteY127" fmla="*/ 1479130 h 1762339"/>
                  <a:gd name="connsiteX128" fmla="*/ 1122986 w 2147387"/>
                  <a:gd name="connsiteY128" fmla="*/ 1482739 h 1762339"/>
                  <a:gd name="connsiteX129" fmla="*/ 1122986 w 2147387"/>
                  <a:gd name="connsiteY129" fmla="*/ 1486498 h 1762339"/>
                  <a:gd name="connsiteX130" fmla="*/ 701718 w 2147387"/>
                  <a:gd name="connsiteY130" fmla="*/ 1486498 h 1762339"/>
                  <a:gd name="connsiteX131" fmla="*/ 683537 w 2147387"/>
                  <a:gd name="connsiteY131" fmla="*/ 1545065 h 1762339"/>
                  <a:gd name="connsiteX132" fmla="*/ 355747 w 2147387"/>
                  <a:gd name="connsiteY132" fmla="*/ 1762339 h 1762339"/>
                  <a:gd name="connsiteX133" fmla="*/ 0 w 2147387"/>
                  <a:gd name="connsiteY133" fmla="*/ 1406592 h 1762339"/>
                  <a:gd name="connsiteX134" fmla="*/ 217274 w 2147387"/>
                  <a:gd name="connsiteY134" fmla="*/ 1078802 h 1762339"/>
                  <a:gd name="connsiteX135" fmla="*/ 278547 w 2147387"/>
                  <a:gd name="connsiteY135" fmla="*/ 1059781 h 1762339"/>
                  <a:gd name="connsiteX136" fmla="*/ 278547 w 2147387"/>
                  <a:gd name="connsiteY136" fmla="*/ 991842 h 1762339"/>
                  <a:gd name="connsiteX137" fmla="*/ 197585 w 2147387"/>
                  <a:gd name="connsiteY137" fmla="*/ 946598 h 1762339"/>
                  <a:gd name="connsiteX138" fmla="*/ 197585 w 2147387"/>
                  <a:gd name="connsiteY138" fmla="*/ 872794 h 1762339"/>
                  <a:gd name="connsiteX139" fmla="*/ 590310 w 2147387"/>
                  <a:gd name="connsiteY139" fmla="*/ 872794 h 1762339"/>
                  <a:gd name="connsiteX140" fmla="*/ 681519 w 2147387"/>
                  <a:gd name="connsiteY140" fmla="*/ 910008 h 1762339"/>
                  <a:gd name="connsiteX141" fmla="*/ 715619 w 2147387"/>
                  <a:gd name="connsiteY141" fmla="*/ 875908 h 1762339"/>
                  <a:gd name="connsiteX142" fmla="*/ 708934 w 2147387"/>
                  <a:gd name="connsiteY142" fmla="*/ 870011 h 1762339"/>
                  <a:gd name="connsiteX143" fmla="*/ 699736 w 2147387"/>
                  <a:gd name="connsiteY143" fmla="*/ 721248 h 1762339"/>
                  <a:gd name="connsiteX144" fmla="*/ 908771 w 2147387"/>
                  <a:gd name="connsiteY144" fmla="*/ 359190 h 1762339"/>
                  <a:gd name="connsiteX145" fmla="*/ 1003284 w 2147387"/>
                  <a:gd name="connsiteY145" fmla="*/ 293621 h 1762339"/>
                  <a:gd name="connsiteX146" fmla="*/ 1013813 w 2147387"/>
                  <a:gd name="connsiteY146" fmla="*/ 293392 h 1762339"/>
                  <a:gd name="connsiteX147" fmla="*/ 1049045 w 2147387"/>
                  <a:gd name="connsiteY147" fmla="*/ 256953 h 1762339"/>
                  <a:gd name="connsiteX148" fmla="*/ 1044852 w 2147387"/>
                  <a:gd name="connsiteY148" fmla="*/ 252132 h 1762339"/>
                  <a:gd name="connsiteX149" fmla="*/ 1021527 w 2147387"/>
                  <a:gd name="connsiteY149" fmla="*/ 245882 h 1762339"/>
                  <a:gd name="connsiteX150" fmla="*/ 1020939 w 2147387"/>
                  <a:gd name="connsiteY150" fmla="*/ 245207 h 1762339"/>
                  <a:gd name="connsiteX151" fmla="*/ 1006745 w 2147387"/>
                  <a:gd name="connsiteY151" fmla="*/ 137387 h 1762339"/>
                  <a:gd name="connsiteX152" fmla="*/ 1015329 w 2147387"/>
                  <a:gd name="connsiteY152" fmla="*/ 105348 h 1762339"/>
                  <a:gd name="connsiteX153" fmla="*/ 1133039 w 2147387"/>
                  <a:gd name="connsiteY153" fmla="*/ 1347 h 176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</a:cxnLst>
                <a:rect l="l" t="t" r="r" b="b"/>
                <a:pathLst>
                  <a:path w="2147387" h="1762339">
                    <a:moveTo>
                      <a:pt x="105788" y="1485603"/>
                    </a:moveTo>
                    <a:lnTo>
                      <a:pt x="113083" y="1509104"/>
                    </a:lnTo>
                    <a:cubicBezTo>
                      <a:pt x="153063" y="1603628"/>
                      <a:pt x="246659" y="1669952"/>
                      <a:pt x="355747" y="1669952"/>
                    </a:cubicBezTo>
                    <a:cubicBezTo>
                      <a:pt x="464834" y="1669952"/>
                      <a:pt x="558431" y="1603628"/>
                      <a:pt x="598411" y="1509104"/>
                    </a:cubicBezTo>
                    <a:lnTo>
                      <a:pt x="605428" y="1486498"/>
                    </a:lnTo>
                    <a:lnTo>
                      <a:pt x="295102" y="1486498"/>
                    </a:lnTo>
                    <a:lnTo>
                      <a:pt x="295102" y="1485603"/>
                    </a:lnTo>
                    <a:close/>
                    <a:moveTo>
                      <a:pt x="1791640" y="1143232"/>
                    </a:moveTo>
                    <a:lnTo>
                      <a:pt x="1743492" y="1148086"/>
                    </a:lnTo>
                    <a:lnTo>
                      <a:pt x="1811452" y="1328412"/>
                    </a:lnTo>
                    <a:lnTo>
                      <a:pt x="1822621" y="1330667"/>
                    </a:lnTo>
                    <a:cubicBezTo>
                      <a:pt x="1852196" y="1343176"/>
                      <a:pt x="1872947" y="1372460"/>
                      <a:pt x="1872947" y="1406592"/>
                    </a:cubicBezTo>
                    <a:cubicBezTo>
                      <a:pt x="1872947" y="1452101"/>
                      <a:pt x="1836055" y="1488993"/>
                      <a:pt x="1790546" y="1488993"/>
                    </a:cubicBezTo>
                    <a:cubicBezTo>
                      <a:pt x="1745037" y="1488993"/>
                      <a:pt x="1708145" y="1452101"/>
                      <a:pt x="1708145" y="1406592"/>
                    </a:cubicBezTo>
                    <a:cubicBezTo>
                      <a:pt x="1708145" y="1395215"/>
                      <a:pt x="1710451" y="1384376"/>
                      <a:pt x="1714621" y="1374518"/>
                    </a:cubicBezTo>
                    <a:lnTo>
                      <a:pt x="1726157" y="1357407"/>
                    </a:lnTo>
                    <a:lnTo>
                      <a:pt x="1659335" y="1180100"/>
                    </a:lnTo>
                    <a:lnTo>
                      <a:pt x="1644393" y="1188210"/>
                    </a:lnTo>
                    <a:cubicBezTo>
                      <a:pt x="1574339" y="1235538"/>
                      <a:pt x="1528280" y="1315686"/>
                      <a:pt x="1528280" y="1406592"/>
                    </a:cubicBezTo>
                    <a:cubicBezTo>
                      <a:pt x="1528280" y="1552042"/>
                      <a:pt x="1646190" y="1669952"/>
                      <a:pt x="1791640" y="1669952"/>
                    </a:cubicBezTo>
                    <a:cubicBezTo>
                      <a:pt x="1937090" y="1669952"/>
                      <a:pt x="2055000" y="1552042"/>
                      <a:pt x="2055000" y="1406592"/>
                    </a:cubicBezTo>
                    <a:cubicBezTo>
                      <a:pt x="2055000" y="1261142"/>
                      <a:pt x="1937090" y="1143232"/>
                      <a:pt x="1791640" y="1143232"/>
                    </a:cubicBezTo>
                    <a:close/>
                    <a:moveTo>
                      <a:pt x="355747" y="1143232"/>
                    </a:moveTo>
                    <a:cubicBezTo>
                      <a:pt x="210297" y="1143232"/>
                      <a:pt x="92387" y="1261142"/>
                      <a:pt x="92387" y="1406592"/>
                    </a:cubicBezTo>
                    <a:lnTo>
                      <a:pt x="92584" y="1408546"/>
                    </a:lnTo>
                    <a:lnTo>
                      <a:pt x="247936" y="1408546"/>
                    </a:lnTo>
                    <a:lnTo>
                      <a:pt x="320391" y="1301675"/>
                    </a:lnTo>
                    <a:lnTo>
                      <a:pt x="320621" y="1302014"/>
                    </a:lnTo>
                    <a:lnTo>
                      <a:pt x="328848" y="1289810"/>
                    </a:lnTo>
                    <a:cubicBezTo>
                      <a:pt x="349699" y="1268960"/>
                      <a:pt x="378503" y="1256064"/>
                      <a:pt x="410319" y="1256064"/>
                    </a:cubicBezTo>
                    <a:lnTo>
                      <a:pt x="566037" y="1256064"/>
                    </a:lnTo>
                    <a:lnTo>
                      <a:pt x="541971" y="1220369"/>
                    </a:lnTo>
                    <a:cubicBezTo>
                      <a:pt x="494312" y="1172710"/>
                      <a:pt x="428472" y="1143232"/>
                      <a:pt x="355747" y="1143232"/>
                    </a:cubicBezTo>
                    <a:close/>
                    <a:moveTo>
                      <a:pt x="932817" y="1050832"/>
                    </a:moveTo>
                    <a:lnTo>
                      <a:pt x="860230" y="1167058"/>
                    </a:lnTo>
                    <a:lnTo>
                      <a:pt x="860230" y="1256064"/>
                    </a:lnTo>
                    <a:lnTo>
                      <a:pt x="920293" y="1256064"/>
                    </a:lnTo>
                    <a:lnTo>
                      <a:pt x="1048466" y="1050832"/>
                    </a:lnTo>
                    <a:close/>
                    <a:moveTo>
                      <a:pt x="1730059" y="770224"/>
                    </a:moveTo>
                    <a:lnTo>
                      <a:pt x="1786793" y="907190"/>
                    </a:lnTo>
                    <a:cubicBezTo>
                      <a:pt x="1761115" y="932868"/>
                      <a:pt x="1721392" y="938097"/>
                      <a:pt x="1689943" y="919941"/>
                    </a:cubicBezTo>
                    <a:cubicBezTo>
                      <a:pt x="1658494" y="901784"/>
                      <a:pt x="1643162" y="864768"/>
                      <a:pt x="1652560" y="829691"/>
                    </a:cubicBezTo>
                    <a:cubicBezTo>
                      <a:pt x="1661959" y="794614"/>
                      <a:pt x="1693745" y="770224"/>
                      <a:pt x="1730059" y="770224"/>
                    </a:cubicBezTo>
                    <a:close/>
                    <a:moveTo>
                      <a:pt x="1133039" y="1347"/>
                    </a:moveTo>
                    <a:cubicBezTo>
                      <a:pt x="1151320" y="-1198"/>
                      <a:pt x="1170402" y="-201"/>
                      <a:pt x="1189352" y="4876"/>
                    </a:cubicBezTo>
                    <a:cubicBezTo>
                      <a:pt x="1246202" y="20109"/>
                      <a:pt x="1285717" y="67743"/>
                      <a:pt x="1293353" y="122586"/>
                    </a:cubicBezTo>
                    <a:lnTo>
                      <a:pt x="1291510" y="151990"/>
                    </a:lnTo>
                    <a:lnTo>
                      <a:pt x="1271534" y="146638"/>
                    </a:lnTo>
                    <a:lnTo>
                      <a:pt x="1269637" y="176898"/>
                    </a:lnTo>
                    <a:lnTo>
                      <a:pt x="1259986" y="212917"/>
                    </a:lnTo>
                    <a:cubicBezTo>
                      <a:pt x="1246899" y="261759"/>
                      <a:pt x="1205975" y="295708"/>
                      <a:pt x="1158858" y="302269"/>
                    </a:cubicBezTo>
                    <a:lnTo>
                      <a:pt x="1120417" y="299860"/>
                    </a:lnTo>
                    <a:lnTo>
                      <a:pt x="1112604" y="327174"/>
                    </a:lnTo>
                    <a:lnTo>
                      <a:pt x="1133104" y="345256"/>
                    </a:lnTo>
                    <a:cubicBezTo>
                      <a:pt x="1143662" y="359230"/>
                      <a:pt x="1151306" y="375043"/>
                      <a:pt x="1155771" y="391708"/>
                    </a:cubicBezTo>
                    <a:lnTo>
                      <a:pt x="1155893" y="393447"/>
                    </a:lnTo>
                    <a:lnTo>
                      <a:pt x="1161969" y="401366"/>
                    </a:lnTo>
                    <a:lnTo>
                      <a:pt x="1203103" y="554880"/>
                    </a:lnTo>
                    <a:lnTo>
                      <a:pt x="1205618" y="555211"/>
                    </a:lnTo>
                    <a:lnTo>
                      <a:pt x="1327921" y="625823"/>
                    </a:lnTo>
                    <a:cubicBezTo>
                      <a:pt x="1349453" y="638255"/>
                      <a:pt x="1356831" y="665788"/>
                      <a:pt x="1344399" y="687321"/>
                    </a:cubicBezTo>
                    <a:cubicBezTo>
                      <a:pt x="1331967" y="708854"/>
                      <a:pt x="1304433" y="716231"/>
                      <a:pt x="1282901" y="703799"/>
                    </a:cubicBezTo>
                    <a:lnTo>
                      <a:pt x="1160598" y="633188"/>
                    </a:lnTo>
                    <a:lnTo>
                      <a:pt x="1160196" y="632665"/>
                    </a:lnTo>
                    <a:lnTo>
                      <a:pt x="1144859" y="627387"/>
                    </a:lnTo>
                    <a:cubicBezTo>
                      <a:pt x="1135118" y="621763"/>
                      <a:pt x="1127523" y="612423"/>
                      <a:pt x="1124382" y="600701"/>
                    </a:cubicBezTo>
                    <a:lnTo>
                      <a:pt x="1110538" y="549035"/>
                    </a:lnTo>
                    <a:lnTo>
                      <a:pt x="987903" y="761446"/>
                    </a:lnTo>
                    <a:lnTo>
                      <a:pt x="1117770" y="836425"/>
                    </a:lnTo>
                    <a:lnTo>
                      <a:pt x="1119071" y="837572"/>
                    </a:lnTo>
                    <a:lnTo>
                      <a:pt x="1169992" y="822100"/>
                    </a:lnTo>
                    <a:cubicBezTo>
                      <a:pt x="1212791" y="812432"/>
                      <a:pt x="1264386" y="806787"/>
                      <a:pt x="1319924" y="806787"/>
                    </a:cubicBezTo>
                    <a:cubicBezTo>
                      <a:pt x="1403232" y="806787"/>
                      <a:pt x="1477666" y="819489"/>
                      <a:pt x="1526851" y="839417"/>
                    </a:cubicBezTo>
                    <a:lnTo>
                      <a:pt x="1532012" y="842262"/>
                    </a:lnTo>
                    <a:lnTo>
                      <a:pt x="1486589" y="721735"/>
                    </a:lnTo>
                    <a:lnTo>
                      <a:pt x="1394694" y="721735"/>
                    </a:lnTo>
                    <a:cubicBezTo>
                      <a:pt x="1372321" y="721735"/>
                      <a:pt x="1354184" y="703598"/>
                      <a:pt x="1354184" y="681225"/>
                    </a:cubicBezTo>
                    <a:cubicBezTo>
                      <a:pt x="1354184" y="658852"/>
                      <a:pt x="1372321" y="640715"/>
                      <a:pt x="1394694" y="640715"/>
                    </a:cubicBezTo>
                    <a:cubicBezTo>
                      <a:pt x="1446646" y="640715"/>
                      <a:pt x="1498597" y="640716"/>
                      <a:pt x="1550549" y="640716"/>
                    </a:cubicBezTo>
                    <a:lnTo>
                      <a:pt x="1550549" y="641367"/>
                    </a:lnTo>
                    <a:lnTo>
                      <a:pt x="1552277" y="640716"/>
                    </a:lnTo>
                    <a:lnTo>
                      <a:pt x="1710655" y="1060956"/>
                    </a:lnTo>
                    <a:lnTo>
                      <a:pt x="1719945" y="1058073"/>
                    </a:lnTo>
                    <a:cubicBezTo>
                      <a:pt x="1743103" y="1053334"/>
                      <a:pt x="1767081" y="1050845"/>
                      <a:pt x="1791640" y="1050845"/>
                    </a:cubicBezTo>
                    <a:cubicBezTo>
                      <a:pt x="1988114" y="1050845"/>
                      <a:pt x="2147387" y="1210118"/>
                      <a:pt x="2147387" y="1406592"/>
                    </a:cubicBezTo>
                    <a:cubicBezTo>
                      <a:pt x="2147387" y="1603066"/>
                      <a:pt x="1988114" y="1762339"/>
                      <a:pt x="1791640" y="1762339"/>
                    </a:cubicBezTo>
                    <a:cubicBezTo>
                      <a:pt x="1595166" y="1762339"/>
                      <a:pt x="1435893" y="1603066"/>
                      <a:pt x="1435893" y="1406592"/>
                    </a:cubicBezTo>
                    <a:cubicBezTo>
                      <a:pt x="1435893" y="1283796"/>
                      <a:pt x="1498109" y="1175531"/>
                      <a:pt x="1592739" y="1111601"/>
                    </a:cubicBezTo>
                    <a:lnTo>
                      <a:pt x="1626594" y="1093225"/>
                    </a:lnTo>
                    <a:lnTo>
                      <a:pt x="1610617" y="1050832"/>
                    </a:lnTo>
                    <a:lnTo>
                      <a:pt x="1211423" y="1050832"/>
                    </a:lnTo>
                    <a:lnTo>
                      <a:pt x="1070194" y="1276969"/>
                    </a:lnTo>
                    <a:lnTo>
                      <a:pt x="1089240" y="1289810"/>
                    </a:lnTo>
                    <a:cubicBezTo>
                      <a:pt x="1110090" y="1310661"/>
                      <a:pt x="1122986" y="1339465"/>
                      <a:pt x="1122986" y="1371281"/>
                    </a:cubicBezTo>
                    <a:lnTo>
                      <a:pt x="1122986" y="1433757"/>
                    </a:lnTo>
                    <a:lnTo>
                      <a:pt x="1141066" y="1431758"/>
                    </a:lnTo>
                    <a:cubicBezTo>
                      <a:pt x="1162780" y="1425072"/>
                      <a:pt x="1182158" y="1412527"/>
                      <a:pt x="1197118" y="1395745"/>
                    </a:cubicBezTo>
                    <a:lnTo>
                      <a:pt x="1207982" y="1373153"/>
                    </a:lnTo>
                    <a:lnTo>
                      <a:pt x="1207897" y="1373130"/>
                    </a:lnTo>
                    <a:cubicBezTo>
                      <a:pt x="1199446" y="1370866"/>
                      <a:pt x="1192713" y="1365390"/>
                      <a:pt x="1188658" y="1358368"/>
                    </a:cubicBezTo>
                    <a:lnTo>
                      <a:pt x="1185493" y="1334326"/>
                    </a:lnTo>
                    <a:lnTo>
                      <a:pt x="1200255" y="1315088"/>
                    </a:lnTo>
                    <a:lnTo>
                      <a:pt x="1211538" y="1313602"/>
                    </a:lnTo>
                    <a:lnTo>
                      <a:pt x="1202510" y="1306674"/>
                    </a:lnTo>
                    <a:lnTo>
                      <a:pt x="1199344" y="1282632"/>
                    </a:lnTo>
                    <a:lnTo>
                      <a:pt x="1214106" y="1263394"/>
                    </a:lnTo>
                    <a:lnTo>
                      <a:pt x="1225388" y="1261908"/>
                    </a:lnTo>
                    <a:lnTo>
                      <a:pt x="1216360" y="1254982"/>
                    </a:lnTo>
                    <a:lnTo>
                      <a:pt x="1213195" y="1230939"/>
                    </a:lnTo>
                    <a:lnTo>
                      <a:pt x="1227957" y="1211702"/>
                    </a:lnTo>
                    <a:cubicBezTo>
                      <a:pt x="1234980" y="1207647"/>
                      <a:pt x="1243549" y="1206272"/>
                      <a:pt x="1252000" y="1208536"/>
                    </a:cubicBezTo>
                    <a:lnTo>
                      <a:pt x="1313631" y="1225050"/>
                    </a:lnTo>
                    <a:cubicBezTo>
                      <a:pt x="1330533" y="1229579"/>
                      <a:pt x="1340564" y="1246952"/>
                      <a:pt x="1336035" y="1263855"/>
                    </a:cubicBezTo>
                    <a:lnTo>
                      <a:pt x="1336034" y="1263855"/>
                    </a:lnTo>
                    <a:cubicBezTo>
                      <a:pt x="1333769" y="1272306"/>
                      <a:pt x="1328294" y="1279039"/>
                      <a:pt x="1321271" y="1283094"/>
                    </a:cubicBezTo>
                    <a:lnTo>
                      <a:pt x="1309992" y="1284579"/>
                    </a:lnTo>
                    <a:lnTo>
                      <a:pt x="1319019" y="1291505"/>
                    </a:lnTo>
                    <a:cubicBezTo>
                      <a:pt x="1323073" y="1298527"/>
                      <a:pt x="1324448" y="1307096"/>
                      <a:pt x="1322184" y="1315548"/>
                    </a:cubicBezTo>
                    <a:lnTo>
                      <a:pt x="1322183" y="1315547"/>
                    </a:lnTo>
                    <a:cubicBezTo>
                      <a:pt x="1319918" y="1323998"/>
                      <a:pt x="1314443" y="1330732"/>
                      <a:pt x="1307420" y="1334786"/>
                    </a:cubicBezTo>
                    <a:lnTo>
                      <a:pt x="1296139" y="1336272"/>
                    </a:lnTo>
                    <a:lnTo>
                      <a:pt x="1305167" y="1343199"/>
                    </a:lnTo>
                    <a:cubicBezTo>
                      <a:pt x="1309222" y="1350221"/>
                      <a:pt x="1310597" y="1358790"/>
                      <a:pt x="1308333" y="1367241"/>
                    </a:cubicBezTo>
                    <a:lnTo>
                      <a:pt x="1308332" y="1367241"/>
                    </a:lnTo>
                    <a:cubicBezTo>
                      <a:pt x="1303802" y="1384144"/>
                      <a:pt x="1286429" y="1394174"/>
                      <a:pt x="1269527" y="1389645"/>
                    </a:cubicBezTo>
                    <a:lnTo>
                      <a:pt x="1261153" y="1387401"/>
                    </a:lnTo>
                    <a:lnTo>
                      <a:pt x="1260551" y="1389278"/>
                    </a:lnTo>
                    <a:cubicBezTo>
                      <a:pt x="1239501" y="1432577"/>
                      <a:pt x="1201248" y="1465085"/>
                      <a:pt x="1155635" y="1479130"/>
                    </a:cubicBezTo>
                    <a:lnTo>
                      <a:pt x="1122986" y="1482739"/>
                    </a:lnTo>
                    <a:lnTo>
                      <a:pt x="1122986" y="1486498"/>
                    </a:lnTo>
                    <a:lnTo>
                      <a:pt x="701718" y="1486498"/>
                    </a:lnTo>
                    <a:lnTo>
                      <a:pt x="683537" y="1545065"/>
                    </a:lnTo>
                    <a:cubicBezTo>
                      <a:pt x="629532" y="1672748"/>
                      <a:pt x="503102" y="1762339"/>
                      <a:pt x="355747" y="1762339"/>
                    </a:cubicBezTo>
                    <a:cubicBezTo>
                      <a:pt x="159273" y="1762339"/>
                      <a:pt x="0" y="1603066"/>
                      <a:pt x="0" y="1406592"/>
                    </a:cubicBezTo>
                    <a:cubicBezTo>
                      <a:pt x="0" y="1259237"/>
                      <a:pt x="89591" y="1132807"/>
                      <a:pt x="217274" y="1078802"/>
                    </a:cubicBezTo>
                    <a:lnTo>
                      <a:pt x="278547" y="1059781"/>
                    </a:lnTo>
                    <a:lnTo>
                      <a:pt x="278547" y="991842"/>
                    </a:lnTo>
                    <a:lnTo>
                      <a:pt x="197585" y="946598"/>
                    </a:lnTo>
                    <a:lnTo>
                      <a:pt x="197585" y="872794"/>
                    </a:lnTo>
                    <a:lnTo>
                      <a:pt x="590310" y="872794"/>
                    </a:lnTo>
                    <a:lnTo>
                      <a:pt x="681519" y="910008"/>
                    </a:lnTo>
                    <a:lnTo>
                      <a:pt x="715619" y="875908"/>
                    </a:lnTo>
                    <a:lnTo>
                      <a:pt x="708934" y="870011"/>
                    </a:lnTo>
                    <a:cubicBezTo>
                      <a:pt x="677260" y="828089"/>
                      <a:pt x="671812" y="769614"/>
                      <a:pt x="699736" y="721248"/>
                    </a:cubicBezTo>
                    <a:lnTo>
                      <a:pt x="908771" y="359190"/>
                    </a:lnTo>
                    <a:cubicBezTo>
                      <a:pt x="929714" y="322916"/>
                      <a:pt x="964968" y="300055"/>
                      <a:pt x="1003284" y="293621"/>
                    </a:cubicBezTo>
                    <a:lnTo>
                      <a:pt x="1013813" y="293392"/>
                    </a:lnTo>
                    <a:lnTo>
                      <a:pt x="1049045" y="256953"/>
                    </a:lnTo>
                    <a:lnTo>
                      <a:pt x="1044852" y="252132"/>
                    </a:lnTo>
                    <a:lnTo>
                      <a:pt x="1021527" y="245882"/>
                    </a:lnTo>
                    <a:lnTo>
                      <a:pt x="1020939" y="245207"/>
                    </a:lnTo>
                    <a:cubicBezTo>
                      <a:pt x="1002757" y="213715"/>
                      <a:pt x="996589" y="175287"/>
                      <a:pt x="1006745" y="137387"/>
                    </a:cubicBezTo>
                    <a:lnTo>
                      <a:pt x="1015329" y="105348"/>
                    </a:lnTo>
                    <a:cubicBezTo>
                      <a:pt x="1030562" y="48498"/>
                      <a:pt x="1078196" y="8983"/>
                      <a:pt x="1133039" y="1347"/>
                    </a:cubicBez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1" name="フリーフォーム 168">
              <a:extLst>
                <a:ext uri="{FF2B5EF4-FFF2-40B4-BE49-F238E27FC236}">
                  <a16:creationId xmlns:a16="http://schemas.microsoft.com/office/drawing/2014/main" id="{7E0A2C93-FAA2-497B-9477-98B7F7C1A3FF}"/>
                </a:ext>
              </a:extLst>
            </p:cNvPr>
            <p:cNvSpPr/>
            <p:nvPr/>
          </p:nvSpPr>
          <p:spPr>
            <a:xfrm rot="900000">
              <a:off x="5618039" y="2090199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2" name="フリーフォーム 168">
              <a:extLst>
                <a:ext uri="{FF2B5EF4-FFF2-40B4-BE49-F238E27FC236}">
                  <a16:creationId xmlns:a16="http://schemas.microsoft.com/office/drawing/2014/main" id="{778FC88A-B9C1-425E-AA26-E9317F185C4D}"/>
                </a:ext>
              </a:extLst>
            </p:cNvPr>
            <p:cNvSpPr/>
            <p:nvPr/>
          </p:nvSpPr>
          <p:spPr>
            <a:xfrm rot="20700000" flipH="1">
              <a:off x="3444597" y="2090200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32BC272B-2111-4DBF-9683-8AE062F5CA34}"/>
                </a:ext>
              </a:extLst>
            </p:cNvPr>
            <p:cNvGrpSpPr/>
            <p:nvPr/>
          </p:nvGrpSpPr>
          <p:grpSpPr>
            <a:xfrm>
              <a:off x="3669195" y="750309"/>
              <a:ext cx="1904318" cy="998892"/>
              <a:chOff x="6612421" y="888522"/>
              <a:chExt cx="1904318" cy="998892"/>
            </a:xfrm>
          </p:grpSpPr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61706B60-2E0F-4AAD-99A4-879A588FFD83}"/>
                  </a:ext>
                </a:extLst>
              </p:cNvPr>
              <p:cNvSpPr/>
              <p:nvPr/>
            </p:nvSpPr>
            <p:spPr>
              <a:xfrm>
                <a:off x="7314091" y="1390856"/>
                <a:ext cx="404274" cy="49655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9469B170-09CF-498A-8F8F-A651728F6523}"/>
                  </a:ext>
                </a:extLst>
              </p:cNvPr>
              <p:cNvSpPr/>
              <p:nvPr/>
            </p:nvSpPr>
            <p:spPr>
              <a:xfrm>
                <a:off x="8112465" y="1390856"/>
                <a:ext cx="404274" cy="49655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AA20A49C-229C-4ACA-8C90-01D4992D62B1}"/>
                  </a:ext>
                </a:extLst>
              </p:cNvPr>
              <p:cNvSpPr/>
              <p:nvPr/>
            </p:nvSpPr>
            <p:spPr>
              <a:xfrm>
                <a:off x="7374528" y="1591156"/>
                <a:ext cx="283402" cy="9409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AC2F15B1-11D7-4D58-8581-925E3AF18733}"/>
                  </a:ext>
                </a:extLst>
              </p:cNvPr>
              <p:cNvSpPr/>
              <p:nvPr/>
            </p:nvSpPr>
            <p:spPr>
              <a:xfrm>
                <a:off x="8172901" y="1591156"/>
                <a:ext cx="283402" cy="9409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四角形: 角を丸くする 97">
                <a:extLst>
                  <a:ext uri="{FF2B5EF4-FFF2-40B4-BE49-F238E27FC236}">
                    <a16:creationId xmlns:a16="http://schemas.microsoft.com/office/drawing/2014/main" id="{42A9EECA-70A3-496D-BD11-653105FB2D19}"/>
                  </a:ext>
                </a:extLst>
              </p:cNvPr>
              <p:cNvSpPr/>
              <p:nvPr/>
            </p:nvSpPr>
            <p:spPr>
              <a:xfrm rot="900000">
                <a:off x="7340971" y="1340770"/>
                <a:ext cx="404274" cy="129683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四角形: 角を丸くする 98">
                <a:extLst>
                  <a:ext uri="{FF2B5EF4-FFF2-40B4-BE49-F238E27FC236}">
                    <a16:creationId xmlns:a16="http://schemas.microsoft.com/office/drawing/2014/main" id="{78ACB88F-F1CC-4A0F-99A5-8AF0EA62F375}"/>
                  </a:ext>
                </a:extLst>
              </p:cNvPr>
              <p:cNvSpPr/>
              <p:nvPr/>
            </p:nvSpPr>
            <p:spPr>
              <a:xfrm rot="20700000" flipH="1">
                <a:off x="8073932" y="1340771"/>
                <a:ext cx="404274" cy="129683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テキスト ボックス 99">
                <a:extLst>
                  <a:ext uri="{FF2B5EF4-FFF2-40B4-BE49-F238E27FC236}">
                    <a16:creationId xmlns:a16="http://schemas.microsoft.com/office/drawing/2014/main" id="{66CE656A-AD39-4851-AC18-3690B648D757}"/>
                  </a:ext>
                </a:extLst>
              </p:cNvPr>
              <p:cNvSpPr txBox="1"/>
              <p:nvPr/>
            </p:nvSpPr>
            <p:spPr>
              <a:xfrm rot="20700000">
                <a:off x="6612421" y="888522"/>
                <a:ext cx="684548" cy="28557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NO!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29FE8EC-8485-4046-AE03-429CB536C78B}"/>
              </a:ext>
            </a:extLst>
          </p:cNvPr>
          <p:cNvGrpSpPr/>
          <p:nvPr/>
        </p:nvGrpSpPr>
        <p:grpSpPr>
          <a:xfrm>
            <a:off x="726846" y="974430"/>
            <a:ext cx="2597378" cy="2380638"/>
            <a:chOff x="482322" y="750309"/>
            <a:chExt cx="3086426" cy="2828879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91C34330-7E0C-492C-9441-4616B2835D1F}"/>
                </a:ext>
              </a:extLst>
            </p:cNvPr>
            <p:cNvGrpSpPr/>
            <p:nvPr/>
          </p:nvGrpSpPr>
          <p:grpSpPr>
            <a:xfrm>
              <a:off x="676883" y="857250"/>
              <a:ext cx="2721938" cy="2721938"/>
              <a:chOff x="676883" y="857250"/>
              <a:chExt cx="2721938" cy="2721938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1A96E4FC-0E77-4B29-89B1-D53CDE29BFF3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E5A6E343-F3AC-4C54-B8AC-1C188EC0FC0F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&quot;禁止&quot;マーク 14">
                  <a:extLst>
                    <a:ext uri="{FF2B5EF4-FFF2-40B4-BE49-F238E27FC236}">
                      <a16:creationId xmlns:a16="http://schemas.microsoft.com/office/drawing/2014/main" id="{9EDFBB0A-0DC6-4C68-9320-72CEF1630D2E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" name="円: 塗りつぶしなし 8">
                <a:extLst>
                  <a:ext uri="{FF2B5EF4-FFF2-40B4-BE49-F238E27FC236}">
                    <a16:creationId xmlns:a16="http://schemas.microsoft.com/office/drawing/2014/main" id="{538A1019-AAE2-41D1-8214-39D8EC324111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7045842-E77F-4A74-ACB2-8E719F8D5DA9}"/>
                </a:ext>
              </a:extLst>
            </p:cNvPr>
            <p:cNvGrpSpPr/>
            <p:nvPr/>
          </p:nvGrpSpPr>
          <p:grpSpPr>
            <a:xfrm>
              <a:off x="1216348" y="2027905"/>
              <a:ext cx="1680494" cy="1047566"/>
              <a:chOff x="1110337" y="1594348"/>
              <a:chExt cx="1892516" cy="1179734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399E8720-1673-4530-A61D-47FB5CEABC89}"/>
                  </a:ext>
                </a:extLst>
              </p:cNvPr>
              <p:cNvSpPr/>
              <p:nvPr/>
            </p:nvSpPr>
            <p:spPr>
              <a:xfrm flipV="1">
                <a:off x="1110337" y="1594348"/>
                <a:ext cx="1892516" cy="1179734"/>
              </a:xfrm>
              <a:custGeom>
                <a:avLst/>
                <a:gdLst>
                  <a:gd name="connsiteX0" fmla="*/ 1046474 w 2421738"/>
                  <a:gd name="connsiteY0" fmla="*/ 380179 h 1509634"/>
                  <a:gd name="connsiteX1" fmla="*/ 1069672 w 2421738"/>
                  <a:gd name="connsiteY1" fmla="*/ 345772 h 1509634"/>
                  <a:gd name="connsiteX2" fmla="*/ 1096447 w 2421738"/>
                  <a:gd name="connsiteY2" fmla="*/ 327720 h 1509634"/>
                  <a:gd name="connsiteX3" fmla="*/ 1110503 w 2421738"/>
                  <a:gd name="connsiteY3" fmla="*/ 380179 h 1509634"/>
                  <a:gd name="connsiteX4" fmla="*/ 1250223 w 2421738"/>
                  <a:gd name="connsiteY4" fmla="*/ 462925 h 1509634"/>
                  <a:gd name="connsiteX5" fmla="*/ 1168564 w 2421738"/>
                  <a:gd name="connsiteY5" fmla="*/ 381267 h 1509634"/>
                  <a:gd name="connsiteX6" fmla="*/ 1168467 w 2421738"/>
                  <a:gd name="connsiteY6" fmla="*/ 381364 h 1509634"/>
                  <a:gd name="connsiteX7" fmla="*/ 1150412 w 2421738"/>
                  <a:gd name="connsiteY7" fmla="*/ 313982 h 1509634"/>
                  <a:gd name="connsiteX8" fmla="*/ 1190696 w 2421738"/>
                  <a:gd name="connsiteY8" fmla="*/ 322115 h 1509634"/>
                  <a:gd name="connsiteX9" fmla="*/ 1258116 w 2421738"/>
                  <a:gd name="connsiteY9" fmla="*/ 423828 h 1509634"/>
                  <a:gd name="connsiteX10" fmla="*/ 638603 w 2421738"/>
                  <a:gd name="connsiteY10" fmla="*/ 695196 h 1509634"/>
                  <a:gd name="connsiteX11" fmla="*/ 515894 w 2421738"/>
                  <a:gd name="connsiteY11" fmla="*/ 482658 h 1509634"/>
                  <a:gd name="connsiteX12" fmla="*/ 523777 w 2421738"/>
                  <a:gd name="connsiteY12" fmla="*/ 470966 h 1509634"/>
                  <a:gd name="connsiteX13" fmla="*/ 766666 w 2421738"/>
                  <a:gd name="connsiteY13" fmla="*/ 470966 h 1509634"/>
                  <a:gd name="connsiteX14" fmla="*/ 764357 w 2421738"/>
                  <a:gd name="connsiteY14" fmla="*/ 493879 h 1509634"/>
                  <a:gd name="connsiteX15" fmla="*/ 669612 w 2421738"/>
                  <a:gd name="connsiteY15" fmla="*/ 669611 h 1509634"/>
                  <a:gd name="connsiteX16" fmla="*/ 1997910 w 2421738"/>
                  <a:gd name="connsiteY16" fmla="*/ 771418 h 1509634"/>
                  <a:gd name="connsiteX17" fmla="*/ 1803569 w 2421738"/>
                  <a:gd name="connsiteY17" fmla="*/ 712055 h 1509634"/>
                  <a:gd name="connsiteX18" fmla="*/ 1801498 w 2421738"/>
                  <a:gd name="connsiteY18" fmla="*/ 710347 h 1509634"/>
                  <a:gd name="connsiteX19" fmla="*/ 1810378 w 2421738"/>
                  <a:gd name="connsiteY19" fmla="*/ 694966 h 1509634"/>
                  <a:gd name="connsiteX20" fmla="*/ 1810478 w 2421738"/>
                  <a:gd name="connsiteY20" fmla="*/ 694203 h 1509634"/>
                  <a:gd name="connsiteX21" fmla="*/ 1811662 w 2421738"/>
                  <a:gd name="connsiteY21" fmla="*/ 693713 h 1509634"/>
                  <a:gd name="connsiteX22" fmla="*/ 2015138 w 2421738"/>
                  <a:gd name="connsiteY22" fmla="*/ 490237 h 1509634"/>
                  <a:gd name="connsiteX23" fmla="*/ 2015138 w 2421738"/>
                  <a:gd name="connsiteY23" fmla="*/ 428543 h 1509634"/>
                  <a:gd name="connsiteX24" fmla="*/ 1953444 w 2421738"/>
                  <a:gd name="connsiteY24" fmla="*/ 428543 h 1509634"/>
                  <a:gd name="connsiteX25" fmla="*/ 1749968 w 2421738"/>
                  <a:gd name="connsiteY25" fmla="*/ 632019 h 1509634"/>
                  <a:gd name="connsiteX26" fmla="*/ 1745293 w 2421738"/>
                  <a:gd name="connsiteY26" fmla="*/ 643305 h 1509634"/>
                  <a:gd name="connsiteX27" fmla="*/ 1736187 w 2421738"/>
                  <a:gd name="connsiteY27" fmla="*/ 650293 h 1509634"/>
                  <a:gd name="connsiteX28" fmla="*/ 1709683 w 2421738"/>
                  <a:gd name="connsiteY28" fmla="*/ 618169 h 1509634"/>
                  <a:gd name="connsiteX29" fmla="*/ 1650320 w 2421738"/>
                  <a:gd name="connsiteY29" fmla="*/ 423828 h 1509634"/>
                  <a:gd name="connsiteX30" fmla="*/ 1997910 w 2421738"/>
                  <a:gd name="connsiteY30" fmla="*/ 76238 h 1509634"/>
                  <a:gd name="connsiteX31" fmla="*/ 2345500 w 2421738"/>
                  <a:gd name="connsiteY31" fmla="*/ 423828 h 1509634"/>
                  <a:gd name="connsiteX32" fmla="*/ 1997910 w 2421738"/>
                  <a:gd name="connsiteY32" fmla="*/ 771418 h 1509634"/>
                  <a:gd name="connsiteX33" fmla="*/ 423828 w 2421738"/>
                  <a:gd name="connsiteY33" fmla="*/ 771418 h 1509634"/>
                  <a:gd name="connsiteX34" fmla="*/ 76238 w 2421738"/>
                  <a:gd name="connsiteY34" fmla="*/ 423828 h 1509634"/>
                  <a:gd name="connsiteX35" fmla="*/ 423828 w 2421738"/>
                  <a:gd name="connsiteY35" fmla="*/ 76238 h 1509634"/>
                  <a:gd name="connsiteX36" fmla="*/ 764357 w 2421738"/>
                  <a:gd name="connsiteY36" fmla="*/ 353776 h 1509634"/>
                  <a:gd name="connsiteX37" fmla="*/ 767018 w 2421738"/>
                  <a:gd name="connsiteY37" fmla="*/ 380179 h 1509634"/>
                  <a:gd name="connsiteX38" fmla="*/ 525574 w 2421738"/>
                  <a:gd name="connsiteY38" fmla="*/ 380179 h 1509634"/>
                  <a:gd name="connsiteX39" fmla="*/ 502344 w 2421738"/>
                  <a:gd name="connsiteY39" fmla="*/ 345724 h 1509634"/>
                  <a:gd name="connsiteX40" fmla="*/ 423828 w 2421738"/>
                  <a:gd name="connsiteY40" fmla="*/ 313202 h 1509634"/>
                  <a:gd name="connsiteX41" fmla="*/ 312790 w 2421738"/>
                  <a:gd name="connsiteY41" fmla="*/ 424240 h 1509634"/>
                  <a:gd name="connsiteX42" fmla="*/ 423828 w 2421738"/>
                  <a:gd name="connsiteY42" fmla="*/ 535278 h 1509634"/>
                  <a:gd name="connsiteX43" fmla="*/ 439603 w 2421738"/>
                  <a:gd name="connsiteY43" fmla="*/ 532093 h 1509634"/>
                  <a:gd name="connsiteX44" fmla="*/ 561320 w 2421738"/>
                  <a:gd name="connsiteY44" fmla="*/ 742912 h 1509634"/>
                  <a:gd name="connsiteX45" fmla="*/ 559126 w 2421738"/>
                  <a:gd name="connsiteY45" fmla="*/ 744103 h 1509634"/>
                  <a:gd name="connsiteX46" fmla="*/ 423828 w 2421738"/>
                  <a:gd name="connsiteY46" fmla="*/ 771418 h 1509634"/>
                  <a:gd name="connsiteX47" fmla="*/ 834722 w 2421738"/>
                  <a:gd name="connsiteY47" fmla="*/ 1034885 h 1509634"/>
                  <a:gd name="connsiteX48" fmla="*/ 677078 w 2421738"/>
                  <a:gd name="connsiteY48" fmla="*/ 761837 h 1509634"/>
                  <a:gd name="connsiteX49" fmla="*/ 723520 w 2421738"/>
                  <a:gd name="connsiteY49" fmla="*/ 723520 h 1509634"/>
                  <a:gd name="connsiteX50" fmla="*/ 839046 w 2421738"/>
                  <a:gd name="connsiteY50" fmla="*/ 509244 h 1509634"/>
                  <a:gd name="connsiteX51" fmla="*/ 842904 w 2421738"/>
                  <a:gd name="connsiteY51" fmla="*/ 470966 h 1509634"/>
                  <a:gd name="connsiteX52" fmla="*/ 1005726 w 2421738"/>
                  <a:gd name="connsiteY52" fmla="*/ 470966 h 1509634"/>
                  <a:gd name="connsiteX53" fmla="*/ 1008116 w 2421738"/>
                  <a:gd name="connsiteY53" fmla="*/ 482806 h 1509634"/>
                  <a:gd name="connsiteX54" fmla="*/ 1030809 w 2421738"/>
                  <a:gd name="connsiteY54" fmla="*/ 520208 h 1509634"/>
                  <a:gd name="connsiteX55" fmla="*/ 1052315 w 2421738"/>
                  <a:gd name="connsiteY55" fmla="*/ 539750 h 1509634"/>
                  <a:gd name="connsiteX56" fmla="*/ 919310 w 2421738"/>
                  <a:gd name="connsiteY56" fmla="*/ 1068058 h 1509634"/>
                  <a:gd name="connsiteX57" fmla="*/ 1136579 w 2421738"/>
                  <a:gd name="connsiteY57" fmla="*/ 573661 h 1509634"/>
                  <a:gd name="connsiteX58" fmla="*/ 1147728 w 2421738"/>
                  <a:gd name="connsiteY58" fmla="*/ 575347 h 1509634"/>
                  <a:gd name="connsiteX59" fmla="*/ 1162025 w 2421738"/>
                  <a:gd name="connsiteY59" fmla="*/ 572461 h 1509634"/>
                  <a:gd name="connsiteX60" fmla="*/ 1203482 w 2421738"/>
                  <a:gd name="connsiteY60" fmla="*/ 727180 h 1509634"/>
                  <a:gd name="connsiteX61" fmla="*/ 1216454 w 2421738"/>
                  <a:gd name="connsiteY61" fmla="*/ 744086 h 1509634"/>
                  <a:gd name="connsiteX62" fmla="*/ 1227641 w 2421738"/>
                  <a:gd name="connsiteY62" fmla="*/ 745558 h 1509634"/>
                  <a:gd name="connsiteX63" fmla="*/ 1239355 w 2421738"/>
                  <a:gd name="connsiteY63" fmla="*/ 750411 h 1509634"/>
                  <a:gd name="connsiteX64" fmla="*/ 1325935 w 2421738"/>
                  <a:gd name="connsiteY64" fmla="*/ 750411 h 1509634"/>
                  <a:gd name="connsiteX65" fmla="*/ 1350881 w 2421738"/>
                  <a:gd name="connsiteY65" fmla="*/ 725465 h 1509634"/>
                  <a:gd name="connsiteX66" fmla="*/ 1325935 w 2421738"/>
                  <a:gd name="connsiteY66" fmla="*/ 700519 h 1509634"/>
                  <a:gd name="connsiteX67" fmla="*/ 1253984 w 2421738"/>
                  <a:gd name="connsiteY67" fmla="*/ 700519 h 1509634"/>
                  <a:gd name="connsiteX68" fmla="*/ 1215640 w 2421738"/>
                  <a:gd name="connsiteY68" fmla="*/ 557417 h 1509634"/>
                  <a:gd name="connsiteX69" fmla="*/ 1216047 w 2421738"/>
                  <a:gd name="connsiteY69" fmla="*/ 557142 h 1509634"/>
                  <a:gd name="connsiteX70" fmla="*/ 1579415 w 2421738"/>
                  <a:gd name="connsiteY70" fmla="*/ 920510 h 1509634"/>
                  <a:gd name="connsiteX71" fmla="*/ 1494228 w 2421738"/>
                  <a:gd name="connsiteY71" fmla="*/ 1068058 h 1509634"/>
                  <a:gd name="connsiteX72" fmla="*/ 1298981 w 2421738"/>
                  <a:gd name="connsiteY72" fmla="*/ 1509634 h 1509634"/>
                  <a:gd name="connsiteX73" fmla="*/ 1510059 w 2421738"/>
                  <a:gd name="connsiteY73" fmla="*/ 1453076 h 1509634"/>
                  <a:gd name="connsiteX74" fmla="*/ 1512312 w 2421738"/>
                  <a:gd name="connsiteY74" fmla="*/ 1451348 h 1509634"/>
                  <a:gd name="connsiteX75" fmla="*/ 1517770 w 2421738"/>
                  <a:gd name="connsiteY75" fmla="*/ 1452066 h 1509634"/>
                  <a:gd name="connsiteX76" fmla="*/ 1536512 w 2421738"/>
                  <a:gd name="connsiteY76" fmla="*/ 1437685 h 1509634"/>
                  <a:gd name="connsiteX77" fmla="*/ 1596699 w 2421738"/>
                  <a:gd name="connsiteY77" fmla="*/ 1333437 h 1509634"/>
                  <a:gd name="connsiteX78" fmla="*/ 1597594 w 2421738"/>
                  <a:gd name="connsiteY78" fmla="*/ 1326640 h 1509634"/>
                  <a:gd name="connsiteX79" fmla="*/ 1604829 w 2421738"/>
                  <a:gd name="connsiteY79" fmla="*/ 1321088 h 1509634"/>
                  <a:gd name="connsiteX80" fmla="*/ 1593532 w 2421738"/>
                  <a:gd name="connsiteY80" fmla="*/ 1278924 h 1509634"/>
                  <a:gd name="connsiteX81" fmla="*/ 1503305 w 2421738"/>
                  <a:gd name="connsiteY81" fmla="*/ 1226832 h 1509634"/>
                  <a:gd name="connsiteX82" fmla="*/ 1763281 w 2421738"/>
                  <a:gd name="connsiteY82" fmla="*/ 776541 h 1509634"/>
                  <a:gd name="connsiteX83" fmla="*/ 1832937 w 2421738"/>
                  <a:gd name="connsiteY83" fmla="*/ 814350 h 1509634"/>
                  <a:gd name="connsiteX84" fmla="*/ 1997910 w 2421738"/>
                  <a:gd name="connsiteY84" fmla="*/ 847656 h 1509634"/>
                  <a:gd name="connsiteX85" fmla="*/ 2421738 w 2421738"/>
                  <a:gd name="connsiteY85" fmla="*/ 423828 h 1509634"/>
                  <a:gd name="connsiteX86" fmla="*/ 1997910 w 2421738"/>
                  <a:gd name="connsiteY86" fmla="*/ 0 h 1509634"/>
                  <a:gd name="connsiteX87" fmla="*/ 1574082 w 2421738"/>
                  <a:gd name="connsiteY87" fmla="*/ 423828 h 1509634"/>
                  <a:gd name="connsiteX88" fmla="*/ 1646465 w 2421738"/>
                  <a:gd name="connsiteY88" fmla="*/ 660795 h 1509634"/>
                  <a:gd name="connsiteX89" fmla="*/ 1695235 w 2421738"/>
                  <a:gd name="connsiteY89" fmla="*/ 719904 h 1509634"/>
                  <a:gd name="connsiteX90" fmla="*/ 1626410 w 2421738"/>
                  <a:gd name="connsiteY90" fmla="*/ 839113 h 1509634"/>
                  <a:gd name="connsiteX91" fmla="*/ 1280399 w 2421738"/>
                  <a:gd name="connsiteY91" fmla="*/ 493101 h 1509634"/>
                  <a:gd name="connsiteX92" fmla="*/ 1287340 w 2421738"/>
                  <a:gd name="connsiteY92" fmla="*/ 482806 h 1509634"/>
                  <a:gd name="connsiteX93" fmla="*/ 1299247 w 2421738"/>
                  <a:gd name="connsiteY93" fmla="*/ 423828 h 1509634"/>
                  <a:gd name="connsiteX94" fmla="*/ 1147728 w 2421738"/>
                  <a:gd name="connsiteY94" fmla="*/ 272309 h 1509634"/>
                  <a:gd name="connsiteX95" fmla="*/ 1139576 w 2421738"/>
                  <a:gd name="connsiteY95" fmla="*/ 273541 h 1509634"/>
                  <a:gd name="connsiteX96" fmla="*/ 1104483 w 2421738"/>
                  <a:gd name="connsiteY96" fmla="*/ 142571 h 1509634"/>
                  <a:gd name="connsiteX97" fmla="*/ 1098826 w 2421738"/>
                  <a:gd name="connsiteY97" fmla="*/ 135199 h 1509634"/>
                  <a:gd name="connsiteX98" fmla="*/ 1098306 w 2421738"/>
                  <a:gd name="connsiteY98" fmla="*/ 133943 h 1509634"/>
                  <a:gd name="connsiteX99" fmla="*/ 1097656 w 2421738"/>
                  <a:gd name="connsiteY99" fmla="*/ 133674 h 1509634"/>
                  <a:gd name="connsiteX100" fmla="*/ 1091511 w 2421738"/>
                  <a:gd name="connsiteY100" fmla="*/ 125666 h 1509634"/>
                  <a:gd name="connsiteX101" fmla="*/ 1070384 w 2421738"/>
                  <a:gd name="connsiteY101" fmla="*/ 122885 h 1509634"/>
                  <a:gd name="connsiteX102" fmla="*/ 1065494 w 2421738"/>
                  <a:gd name="connsiteY102" fmla="*/ 126637 h 1509634"/>
                  <a:gd name="connsiteX103" fmla="*/ 994086 w 2421738"/>
                  <a:gd name="connsiteY103" fmla="*/ 126637 h 1509634"/>
                  <a:gd name="connsiteX104" fmla="*/ 969140 w 2421738"/>
                  <a:gd name="connsiteY104" fmla="*/ 151583 h 1509634"/>
                  <a:gd name="connsiteX105" fmla="*/ 994086 w 2421738"/>
                  <a:gd name="connsiteY105" fmla="*/ 176529 h 1509634"/>
                  <a:gd name="connsiteX106" fmla="*/ 1055935 w 2421738"/>
                  <a:gd name="connsiteY106" fmla="*/ 176529 h 1509634"/>
                  <a:gd name="connsiteX107" fmla="*/ 1085621 w 2421738"/>
                  <a:gd name="connsiteY107" fmla="*/ 287317 h 1509634"/>
                  <a:gd name="connsiteX108" fmla="*/ 1063012 w 2421738"/>
                  <a:gd name="connsiteY108" fmla="*/ 298186 h 1509634"/>
                  <a:gd name="connsiteX109" fmla="*/ 1008116 w 2421738"/>
                  <a:gd name="connsiteY109" fmla="*/ 364850 h 1509634"/>
                  <a:gd name="connsiteX110" fmla="*/ 1005022 w 2421738"/>
                  <a:gd name="connsiteY110" fmla="*/ 380179 h 1509634"/>
                  <a:gd name="connsiteX111" fmla="*/ 843256 w 2421738"/>
                  <a:gd name="connsiteY111" fmla="*/ 380179 h 1509634"/>
                  <a:gd name="connsiteX112" fmla="*/ 839046 w 2421738"/>
                  <a:gd name="connsiteY112" fmla="*/ 338412 h 1509634"/>
                  <a:gd name="connsiteX113" fmla="*/ 423828 w 2421738"/>
                  <a:gd name="connsiteY113" fmla="*/ 0 h 1509634"/>
                  <a:gd name="connsiteX114" fmla="*/ 0 w 2421738"/>
                  <a:gd name="connsiteY114" fmla="*/ 423828 h 1509634"/>
                  <a:gd name="connsiteX115" fmla="*/ 423828 w 2421738"/>
                  <a:gd name="connsiteY115" fmla="*/ 847656 h 1509634"/>
                  <a:gd name="connsiteX116" fmla="*/ 588801 w 2421738"/>
                  <a:gd name="connsiteY116" fmla="*/ 814349 h 1509634"/>
                  <a:gd name="connsiteX117" fmla="*/ 599281 w 2421738"/>
                  <a:gd name="connsiteY117" fmla="*/ 808661 h 1509634"/>
                  <a:gd name="connsiteX118" fmla="*/ 789414 w 2421738"/>
                  <a:gd name="connsiteY118" fmla="*/ 1137983 h 1509634"/>
                  <a:gd name="connsiteX119" fmla="*/ 756030 w 2421738"/>
                  <a:gd name="connsiteY119" fmla="*/ 1213950 h 1509634"/>
                  <a:gd name="connsiteX120" fmla="*/ 577196 w 2421738"/>
                  <a:gd name="connsiteY120" fmla="*/ 1216077 h 1509634"/>
                  <a:gd name="connsiteX121" fmla="*/ 577196 w 2421738"/>
                  <a:gd name="connsiteY121" fmla="*/ 1335860 h 1509634"/>
                  <a:gd name="connsiteX122" fmla="*/ 988650 w 2421738"/>
                  <a:gd name="connsiteY122" fmla="*/ 1335860 h 1509634"/>
                  <a:gd name="connsiteX123" fmla="*/ 988650 w 2421738"/>
                  <a:gd name="connsiteY123" fmla="*/ 1275969 h 1509634"/>
                  <a:gd name="connsiteX124" fmla="*/ 849493 w 2421738"/>
                  <a:gd name="connsiteY124" fmla="*/ 1226929 h 1509634"/>
                  <a:gd name="connsiteX125" fmla="*/ 879413 w 2421738"/>
                  <a:gd name="connsiteY125" fmla="*/ 1158845 h 1509634"/>
                  <a:gd name="connsiteX126" fmla="*/ 1441812 w 2421738"/>
                  <a:gd name="connsiteY126" fmla="*/ 1158845 h 1509634"/>
                  <a:gd name="connsiteX127" fmla="*/ 1404516 w 2421738"/>
                  <a:gd name="connsiteY127" fmla="*/ 1223444 h 1509634"/>
                  <a:gd name="connsiteX128" fmla="*/ 1420484 w 2421738"/>
                  <a:gd name="connsiteY128" fmla="*/ 1283035 h 1509634"/>
                  <a:gd name="connsiteX129" fmla="*/ 1453586 w 2421738"/>
                  <a:gd name="connsiteY129" fmla="*/ 1287393 h 1509634"/>
                  <a:gd name="connsiteX130" fmla="*/ 1466961 w 2421738"/>
                  <a:gd name="connsiteY130" fmla="*/ 1277130 h 1509634"/>
                  <a:gd name="connsiteX131" fmla="*/ 1535185 w 2421738"/>
                  <a:gd name="connsiteY131" fmla="*/ 1316519 h 1509634"/>
                  <a:gd name="connsiteX132" fmla="*/ 1490164 w 2421738"/>
                  <a:gd name="connsiteY132" fmla="*/ 1394498 h 1509634"/>
                  <a:gd name="connsiteX133" fmla="*/ 1293092 w 2421738"/>
                  <a:gd name="connsiteY133" fmla="*/ 1447303 h 1509634"/>
                  <a:gd name="connsiteX134" fmla="*/ 1179371 w 2421738"/>
                  <a:gd name="connsiteY134" fmla="*/ 1416831 h 1509634"/>
                  <a:gd name="connsiteX135" fmla="*/ 1141568 w 2421738"/>
                  <a:gd name="connsiteY135" fmla="*/ 1438657 h 1509634"/>
                  <a:gd name="connsiteX136" fmla="*/ 1163393 w 2421738"/>
                  <a:gd name="connsiteY136" fmla="*/ 1476460 h 1509634"/>
                  <a:gd name="connsiteX137" fmla="*/ 1275524 w 2421738"/>
                  <a:gd name="connsiteY137" fmla="*/ 1506505 h 1509634"/>
                  <a:gd name="connsiteX138" fmla="*/ 1275559 w 2421738"/>
                  <a:gd name="connsiteY138" fmla="*/ 1506551 h 1509634"/>
                  <a:gd name="connsiteX139" fmla="*/ 1275825 w 2421738"/>
                  <a:gd name="connsiteY139" fmla="*/ 1506586 h 1509634"/>
                  <a:gd name="connsiteX140" fmla="*/ 1286748 w 2421738"/>
                  <a:gd name="connsiteY140" fmla="*/ 1509513 h 1509634"/>
                  <a:gd name="connsiteX141" fmla="*/ 1292402 w 2421738"/>
                  <a:gd name="connsiteY141" fmla="*/ 1508768 h 1509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</a:cxnLst>
                <a:rect l="l" t="t" r="r" b="b"/>
                <a:pathLst>
                  <a:path w="2421738" h="1509634">
                    <a:moveTo>
                      <a:pt x="1046474" y="380179"/>
                    </a:moveTo>
                    <a:lnTo>
                      <a:pt x="1069672" y="345772"/>
                    </a:lnTo>
                    <a:lnTo>
                      <a:pt x="1096447" y="327720"/>
                    </a:lnTo>
                    <a:lnTo>
                      <a:pt x="1110503" y="380179"/>
                    </a:lnTo>
                    <a:close/>
                    <a:moveTo>
                      <a:pt x="1250223" y="462925"/>
                    </a:moveTo>
                    <a:lnTo>
                      <a:pt x="1168564" y="381267"/>
                    </a:lnTo>
                    <a:lnTo>
                      <a:pt x="1168467" y="381364"/>
                    </a:lnTo>
                    <a:lnTo>
                      <a:pt x="1150412" y="313982"/>
                    </a:lnTo>
                    <a:lnTo>
                      <a:pt x="1190696" y="322115"/>
                    </a:lnTo>
                    <a:cubicBezTo>
                      <a:pt x="1230316" y="338872"/>
                      <a:pt x="1258116" y="378103"/>
                      <a:pt x="1258116" y="423828"/>
                    </a:cubicBezTo>
                    <a:close/>
                    <a:moveTo>
                      <a:pt x="638603" y="695196"/>
                    </a:moveTo>
                    <a:lnTo>
                      <a:pt x="515894" y="482658"/>
                    </a:lnTo>
                    <a:lnTo>
                      <a:pt x="523777" y="470966"/>
                    </a:lnTo>
                    <a:lnTo>
                      <a:pt x="766666" y="470966"/>
                    </a:lnTo>
                    <a:lnTo>
                      <a:pt x="764357" y="493879"/>
                    </a:lnTo>
                    <a:cubicBezTo>
                      <a:pt x="750466" y="561761"/>
                      <a:pt x="716788" y="622435"/>
                      <a:pt x="669612" y="669611"/>
                    </a:cubicBezTo>
                    <a:close/>
                    <a:moveTo>
                      <a:pt x="1997910" y="771418"/>
                    </a:moveTo>
                    <a:cubicBezTo>
                      <a:pt x="1925922" y="771418"/>
                      <a:pt x="1859045" y="749534"/>
                      <a:pt x="1803569" y="712055"/>
                    </a:cubicBezTo>
                    <a:lnTo>
                      <a:pt x="1801498" y="710347"/>
                    </a:lnTo>
                    <a:lnTo>
                      <a:pt x="1810378" y="694966"/>
                    </a:lnTo>
                    <a:lnTo>
                      <a:pt x="1810478" y="694203"/>
                    </a:lnTo>
                    <a:lnTo>
                      <a:pt x="1811662" y="693713"/>
                    </a:lnTo>
                    <a:lnTo>
                      <a:pt x="2015138" y="490237"/>
                    </a:lnTo>
                    <a:cubicBezTo>
                      <a:pt x="2032174" y="473201"/>
                      <a:pt x="2032174" y="445580"/>
                      <a:pt x="2015138" y="428543"/>
                    </a:cubicBezTo>
                    <a:cubicBezTo>
                      <a:pt x="1998101" y="411507"/>
                      <a:pt x="1970480" y="411507"/>
                      <a:pt x="1953444" y="428543"/>
                    </a:cubicBezTo>
                    <a:lnTo>
                      <a:pt x="1749968" y="632019"/>
                    </a:lnTo>
                    <a:lnTo>
                      <a:pt x="1745293" y="643305"/>
                    </a:lnTo>
                    <a:lnTo>
                      <a:pt x="1736187" y="650293"/>
                    </a:lnTo>
                    <a:lnTo>
                      <a:pt x="1709683" y="618169"/>
                    </a:lnTo>
                    <a:cubicBezTo>
                      <a:pt x="1672204" y="562693"/>
                      <a:pt x="1650320" y="495816"/>
                      <a:pt x="1650320" y="423828"/>
                    </a:cubicBezTo>
                    <a:cubicBezTo>
                      <a:pt x="1650320" y="231859"/>
                      <a:pt x="1805941" y="76238"/>
                      <a:pt x="1997910" y="76238"/>
                    </a:cubicBezTo>
                    <a:cubicBezTo>
                      <a:pt x="2189879" y="76238"/>
                      <a:pt x="2345500" y="231859"/>
                      <a:pt x="2345500" y="423828"/>
                    </a:cubicBezTo>
                    <a:cubicBezTo>
                      <a:pt x="2345500" y="615797"/>
                      <a:pt x="2189879" y="771418"/>
                      <a:pt x="1997910" y="771418"/>
                    </a:cubicBezTo>
                    <a:close/>
                    <a:moveTo>
                      <a:pt x="423828" y="771418"/>
                    </a:moveTo>
                    <a:cubicBezTo>
                      <a:pt x="231859" y="771418"/>
                      <a:pt x="76238" y="615797"/>
                      <a:pt x="76238" y="423828"/>
                    </a:cubicBezTo>
                    <a:cubicBezTo>
                      <a:pt x="76238" y="231859"/>
                      <a:pt x="231859" y="76238"/>
                      <a:pt x="423828" y="76238"/>
                    </a:cubicBezTo>
                    <a:cubicBezTo>
                      <a:pt x="591801" y="76238"/>
                      <a:pt x="731945" y="195385"/>
                      <a:pt x="764357" y="353776"/>
                    </a:cubicBezTo>
                    <a:lnTo>
                      <a:pt x="767018" y="380179"/>
                    </a:lnTo>
                    <a:lnTo>
                      <a:pt x="525574" y="380179"/>
                    </a:lnTo>
                    <a:lnTo>
                      <a:pt x="502344" y="345724"/>
                    </a:lnTo>
                    <a:cubicBezTo>
                      <a:pt x="482250" y="325630"/>
                      <a:pt x="454490" y="313202"/>
                      <a:pt x="423828" y="313202"/>
                    </a:cubicBezTo>
                    <a:cubicBezTo>
                      <a:pt x="362503" y="313202"/>
                      <a:pt x="312790" y="362915"/>
                      <a:pt x="312790" y="424240"/>
                    </a:cubicBezTo>
                    <a:cubicBezTo>
                      <a:pt x="312790" y="485565"/>
                      <a:pt x="362503" y="535278"/>
                      <a:pt x="423828" y="535278"/>
                    </a:cubicBezTo>
                    <a:lnTo>
                      <a:pt x="439603" y="532093"/>
                    </a:lnTo>
                    <a:lnTo>
                      <a:pt x="561320" y="742912"/>
                    </a:lnTo>
                    <a:lnTo>
                      <a:pt x="559126" y="744103"/>
                    </a:lnTo>
                    <a:cubicBezTo>
                      <a:pt x="517541" y="761692"/>
                      <a:pt x="471820" y="771418"/>
                      <a:pt x="423828" y="771418"/>
                    </a:cubicBezTo>
                    <a:close/>
                    <a:moveTo>
                      <a:pt x="834722" y="1034885"/>
                    </a:moveTo>
                    <a:lnTo>
                      <a:pt x="677078" y="761837"/>
                    </a:lnTo>
                    <a:lnTo>
                      <a:pt x="723520" y="723520"/>
                    </a:lnTo>
                    <a:cubicBezTo>
                      <a:pt x="781043" y="665996"/>
                      <a:pt x="822108" y="592015"/>
                      <a:pt x="839046" y="509244"/>
                    </a:cubicBezTo>
                    <a:lnTo>
                      <a:pt x="842904" y="470966"/>
                    </a:lnTo>
                    <a:lnTo>
                      <a:pt x="1005726" y="470966"/>
                    </a:lnTo>
                    <a:lnTo>
                      <a:pt x="1008116" y="482806"/>
                    </a:lnTo>
                    <a:cubicBezTo>
                      <a:pt x="1013867" y="496402"/>
                      <a:pt x="1021545" y="508983"/>
                      <a:pt x="1030809" y="520208"/>
                    </a:cubicBezTo>
                    <a:lnTo>
                      <a:pt x="1052315" y="539750"/>
                    </a:lnTo>
                    <a:close/>
                    <a:moveTo>
                      <a:pt x="919310" y="1068058"/>
                    </a:moveTo>
                    <a:lnTo>
                      <a:pt x="1136579" y="573661"/>
                    </a:lnTo>
                    <a:lnTo>
                      <a:pt x="1147728" y="575347"/>
                    </a:lnTo>
                    <a:lnTo>
                      <a:pt x="1162025" y="572461"/>
                    </a:lnTo>
                    <a:lnTo>
                      <a:pt x="1203482" y="727180"/>
                    </a:lnTo>
                    <a:cubicBezTo>
                      <a:pt x="1205472" y="734606"/>
                      <a:pt x="1210283" y="740523"/>
                      <a:pt x="1216454" y="744086"/>
                    </a:cubicBezTo>
                    <a:lnTo>
                      <a:pt x="1227641" y="745558"/>
                    </a:lnTo>
                    <a:lnTo>
                      <a:pt x="1239355" y="750411"/>
                    </a:lnTo>
                    <a:lnTo>
                      <a:pt x="1325935" y="750411"/>
                    </a:lnTo>
                    <a:cubicBezTo>
                      <a:pt x="1339712" y="750411"/>
                      <a:pt x="1350881" y="739242"/>
                      <a:pt x="1350881" y="725465"/>
                    </a:cubicBezTo>
                    <a:cubicBezTo>
                      <a:pt x="1350881" y="711688"/>
                      <a:pt x="1339712" y="700519"/>
                      <a:pt x="1325935" y="700519"/>
                    </a:cubicBezTo>
                    <a:lnTo>
                      <a:pt x="1253984" y="700519"/>
                    </a:lnTo>
                    <a:lnTo>
                      <a:pt x="1215640" y="557417"/>
                    </a:lnTo>
                    <a:lnTo>
                      <a:pt x="1216047" y="557142"/>
                    </a:lnTo>
                    <a:lnTo>
                      <a:pt x="1579415" y="920510"/>
                    </a:lnTo>
                    <a:lnTo>
                      <a:pt x="1494228" y="1068058"/>
                    </a:lnTo>
                    <a:close/>
                    <a:moveTo>
                      <a:pt x="1298981" y="1509634"/>
                    </a:moveTo>
                    <a:lnTo>
                      <a:pt x="1510059" y="1453076"/>
                    </a:lnTo>
                    <a:lnTo>
                      <a:pt x="1512312" y="1451348"/>
                    </a:lnTo>
                    <a:lnTo>
                      <a:pt x="1517770" y="1452066"/>
                    </a:lnTo>
                    <a:cubicBezTo>
                      <a:pt x="1525400" y="1450022"/>
                      <a:pt x="1532250" y="1445066"/>
                      <a:pt x="1536512" y="1437685"/>
                    </a:cubicBezTo>
                    <a:lnTo>
                      <a:pt x="1596699" y="1333437"/>
                    </a:lnTo>
                    <a:lnTo>
                      <a:pt x="1597594" y="1326640"/>
                    </a:lnTo>
                    <a:lnTo>
                      <a:pt x="1604829" y="1321088"/>
                    </a:lnTo>
                    <a:cubicBezTo>
                      <a:pt x="1613353" y="1306325"/>
                      <a:pt x="1608295" y="1287448"/>
                      <a:pt x="1593532" y="1278924"/>
                    </a:cubicBezTo>
                    <a:lnTo>
                      <a:pt x="1503305" y="1226832"/>
                    </a:lnTo>
                    <a:lnTo>
                      <a:pt x="1763281" y="776541"/>
                    </a:lnTo>
                    <a:lnTo>
                      <a:pt x="1832937" y="814350"/>
                    </a:lnTo>
                    <a:cubicBezTo>
                      <a:pt x="1883643" y="835796"/>
                      <a:pt x="1939391" y="847656"/>
                      <a:pt x="1997910" y="847656"/>
                    </a:cubicBezTo>
                    <a:cubicBezTo>
                      <a:pt x="2231984" y="847656"/>
                      <a:pt x="2421738" y="657902"/>
                      <a:pt x="2421738" y="423828"/>
                    </a:cubicBezTo>
                    <a:cubicBezTo>
                      <a:pt x="2421738" y="189754"/>
                      <a:pt x="2231984" y="0"/>
                      <a:pt x="1997910" y="0"/>
                    </a:cubicBezTo>
                    <a:cubicBezTo>
                      <a:pt x="1763836" y="0"/>
                      <a:pt x="1574082" y="189754"/>
                      <a:pt x="1574082" y="423828"/>
                    </a:cubicBezTo>
                    <a:cubicBezTo>
                      <a:pt x="1574082" y="511606"/>
                      <a:pt x="1600766" y="593151"/>
                      <a:pt x="1646465" y="660795"/>
                    </a:cubicBezTo>
                    <a:lnTo>
                      <a:pt x="1695235" y="719904"/>
                    </a:lnTo>
                    <a:lnTo>
                      <a:pt x="1626410" y="839113"/>
                    </a:lnTo>
                    <a:lnTo>
                      <a:pt x="1280399" y="493101"/>
                    </a:lnTo>
                    <a:lnTo>
                      <a:pt x="1287340" y="482806"/>
                    </a:lnTo>
                    <a:cubicBezTo>
                      <a:pt x="1295007" y="464679"/>
                      <a:pt x="1299247" y="444748"/>
                      <a:pt x="1299247" y="423828"/>
                    </a:cubicBezTo>
                    <a:cubicBezTo>
                      <a:pt x="1299247" y="340146"/>
                      <a:pt x="1231410" y="272309"/>
                      <a:pt x="1147728" y="272309"/>
                    </a:cubicBezTo>
                    <a:lnTo>
                      <a:pt x="1139576" y="273541"/>
                    </a:lnTo>
                    <a:lnTo>
                      <a:pt x="1104483" y="142571"/>
                    </a:lnTo>
                    <a:lnTo>
                      <a:pt x="1098826" y="135199"/>
                    </a:lnTo>
                    <a:lnTo>
                      <a:pt x="1098306" y="133943"/>
                    </a:lnTo>
                    <a:lnTo>
                      <a:pt x="1097656" y="133674"/>
                    </a:lnTo>
                    <a:lnTo>
                      <a:pt x="1091511" y="125666"/>
                    </a:lnTo>
                    <a:cubicBezTo>
                      <a:pt x="1085340" y="122104"/>
                      <a:pt x="1077811" y="120895"/>
                      <a:pt x="1070384" y="122885"/>
                    </a:cubicBezTo>
                    <a:lnTo>
                      <a:pt x="1065494" y="126637"/>
                    </a:lnTo>
                    <a:lnTo>
                      <a:pt x="994086" y="126637"/>
                    </a:lnTo>
                    <a:cubicBezTo>
                      <a:pt x="980309" y="126637"/>
                      <a:pt x="969140" y="137806"/>
                      <a:pt x="969140" y="151583"/>
                    </a:cubicBezTo>
                    <a:cubicBezTo>
                      <a:pt x="969140" y="165360"/>
                      <a:pt x="980309" y="176529"/>
                      <a:pt x="994086" y="176529"/>
                    </a:cubicBezTo>
                    <a:lnTo>
                      <a:pt x="1055935" y="176529"/>
                    </a:lnTo>
                    <a:lnTo>
                      <a:pt x="1085621" y="287317"/>
                    </a:lnTo>
                    <a:lnTo>
                      <a:pt x="1063012" y="298186"/>
                    </a:lnTo>
                    <a:cubicBezTo>
                      <a:pt x="1038830" y="314523"/>
                      <a:pt x="1019617" y="337658"/>
                      <a:pt x="1008116" y="364850"/>
                    </a:cubicBezTo>
                    <a:lnTo>
                      <a:pt x="1005022" y="380179"/>
                    </a:lnTo>
                    <a:lnTo>
                      <a:pt x="843256" y="380179"/>
                    </a:lnTo>
                    <a:lnTo>
                      <a:pt x="839046" y="338412"/>
                    </a:lnTo>
                    <a:cubicBezTo>
                      <a:pt x="799525" y="145280"/>
                      <a:pt x="628643" y="0"/>
                      <a:pt x="423828" y="0"/>
                    </a:cubicBezTo>
                    <a:cubicBezTo>
                      <a:pt x="189754" y="0"/>
                      <a:pt x="0" y="189754"/>
                      <a:pt x="0" y="423828"/>
                    </a:cubicBezTo>
                    <a:cubicBezTo>
                      <a:pt x="0" y="657902"/>
                      <a:pt x="189754" y="847656"/>
                      <a:pt x="423828" y="847656"/>
                    </a:cubicBezTo>
                    <a:cubicBezTo>
                      <a:pt x="482346" y="847656"/>
                      <a:pt x="538095" y="835796"/>
                      <a:pt x="588801" y="814349"/>
                    </a:cubicBezTo>
                    <a:lnTo>
                      <a:pt x="599281" y="808661"/>
                    </a:lnTo>
                    <a:lnTo>
                      <a:pt x="789414" y="1137983"/>
                    </a:lnTo>
                    <a:lnTo>
                      <a:pt x="756030" y="1213950"/>
                    </a:lnTo>
                    <a:lnTo>
                      <a:pt x="577196" y="1216077"/>
                    </a:lnTo>
                    <a:lnTo>
                      <a:pt x="577196" y="1335860"/>
                    </a:lnTo>
                    <a:lnTo>
                      <a:pt x="988650" y="1335860"/>
                    </a:lnTo>
                    <a:lnTo>
                      <a:pt x="988650" y="1275969"/>
                    </a:lnTo>
                    <a:lnTo>
                      <a:pt x="849493" y="1226929"/>
                    </a:lnTo>
                    <a:lnTo>
                      <a:pt x="879413" y="1158845"/>
                    </a:lnTo>
                    <a:lnTo>
                      <a:pt x="1441812" y="1158845"/>
                    </a:lnTo>
                    <a:lnTo>
                      <a:pt x="1404516" y="1223444"/>
                    </a:lnTo>
                    <a:cubicBezTo>
                      <a:pt x="1392470" y="1244309"/>
                      <a:pt x="1399619" y="1270989"/>
                      <a:pt x="1420484" y="1283035"/>
                    </a:cubicBezTo>
                    <a:cubicBezTo>
                      <a:pt x="1430916" y="1289059"/>
                      <a:pt x="1442802" y="1290283"/>
                      <a:pt x="1453586" y="1287393"/>
                    </a:cubicBezTo>
                    <a:lnTo>
                      <a:pt x="1466961" y="1277130"/>
                    </a:lnTo>
                    <a:lnTo>
                      <a:pt x="1535185" y="1316519"/>
                    </a:lnTo>
                    <a:lnTo>
                      <a:pt x="1490164" y="1394498"/>
                    </a:lnTo>
                    <a:lnTo>
                      <a:pt x="1293092" y="1447303"/>
                    </a:lnTo>
                    <a:lnTo>
                      <a:pt x="1179371" y="1416831"/>
                    </a:lnTo>
                    <a:cubicBezTo>
                      <a:pt x="1162905" y="1412419"/>
                      <a:pt x="1145980" y="1422191"/>
                      <a:pt x="1141568" y="1438657"/>
                    </a:cubicBezTo>
                    <a:cubicBezTo>
                      <a:pt x="1137156" y="1455123"/>
                      <a:pt x="1146927" y="1472048"/>
                      <a:pt x="1163393" y="1476460"/>
                    </a:cubicBezTo>
                    <a:lnTo>
                      <a:pt x="1275524" y="1506505"/>
                    </a:lnTo>
                    <a:lnTo>
                      <a:pt x="1275559" y="1506551"/>
                    </a:lnTo>
                    <a:lnTo>
                      <a:pt x="1275825" y="1506586"/>
                    </a:lnTo>
                    <a:lnTo>
                      <a:pt x="1286748" y="1509513"/>
                    </a:lnTo>
                    <a:lnTo>
                      <a:pt x="1292402" y="1508768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rgbClr val="FFFFFF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4B70E936-BC4F-4D5C-8369-C1EC20D31CD0}"/>
                  </a:ext>
                </a:extLst>
              </p:cNvPr>
              <p:cNvSpPr/>
              <p:nvPr/>
            </p:nvSpPr>
            <p:spPr>
              <a:xfrm flipV="1">
                <a:off x="1110337" y="1594348"/>
                <a:ext cx="1892516" cy="1179734"/>
              </a:xfrm>
              <a:custGeom>
                <a:avLst/>
                <a:gdLst>
                  <a:gd name="connsiteX0" fmla="*/ 1046474 w 2421738"/>
                  <a:gd name="connsiteY0" fmla="*/ 380179 h 1509634"/>
                  <a:gd name="connsiteX1" fmla="*/ 1069672 w 2421738"/>
                  <a:gd name="connsiteY1" fmla="*/ 345772 h 1509634"/>
                  <a:gd name="connsiteX2" fmla="*/ 1096447 w 2421738"/>
                  <a:gd name="connsiteY2" fmla="*/ 327720 h 1509634"/>
                  <a:gd name="connsiteX3" fmla="*/ 1110503 w 2421738"/>
                  <a:gd name="connsiteY3" fmla="*/ 380179 h 1509634"/>
                  <a:gd name="connsiteX4" fmla="*/ 1250223 w 2421738"/>
                  <a:gd name="connsiteY4" fmla="*/ 462925 h 1509634"/>
                  <a:gd name="connsiteX5" fmla="*/ 1168564 w 2421738"/>
                  <a:gd name="connsiteY5" fmla="*/ 381267 h 1509634"/>
                  <a:gd name="connsiteX6" fmla="*/ 1168467 w 2421738"/>
                  <a:gd name="connsiteY6" fmla="*/ 381364 h 1509634"/>
                  <a:gd name="connsiteX7" fmla="*/ 1150412 w 2421738"/>
                  <a:gd name="connsiteY7" fmla="*/ 313982 h 1509634"/>
                  <a:gd name="connsiteX8" fmla="*/ 1190696 w 2421738"/>
                  <a:gd name="connsiteY8" fmla="*/ 322115 h 1509634"/>
                  <a:gd name="connsiteX9" fmla="*/ 1258116 w 2421738"/>
                  <a:gd name="connsiteY9" fmla="*/ 423828 h 1509634"/>
                  <a:gd name="connsiteX10" fmla="*/ 638603 w 2421738"/>
                  <a:gd name="connsiteY10" fmla="*/ 695196 h 1509634"/>
                  <a:gd name="connsiteX11" fmla="*/ 515894 w 2421738"/>
                  <a:gd name="connsiteY11" fmla="*/ 482658 h 1509634"/>
                  <a:gd name="connsiteX12" fmla="*/ 523777 w 2421738"/>
                  <a:gd name="connsiteY12" fmla="*/ 470966 h 1509634"/>
                  <a:gd name="connsiteX13" fmla="*/ 766666 w 2421738"/>
                  <a:gd name="connsiteY13" fmla="*/ 470966 h 1509634"/>
                  <a:gd name="connsiteX14" fmla="*/ 764357 w 2421738"/>
                  <a:gd name="connsiteY14" fmla="*/ 493879 h 1509634"/>
                  <a:gd name="connsiteX15" fmla="*/ 669612 w 2421738"/>
                  <a:gd name="connsiteY15" fmla="*/ 669611 h 1509634"/>
                  <a:gd name="connsiteX16" fmla="*/ 1997910 w 2421738"/>
                  <a:gd name="connsiteY16" fmla="*/ 771418 h 1509634"/>
                  <a:gd name="connsiteX17" fmla="*/ 1803569 w 2421738"/>
                  <a:gd name="connsiteY17" fmla="*/ 712055 h 1509634"/>
                  <a:gd name="connsiteX18" fmla="*/ 1801498 w 2421738"/>
                  <a:gd name="connsiteY18" fmla="*/ 710347 h 1509634"/>
                  <a:gd name="connsiteX19" fmla="*/ 1810378 w 2421738"/>
                  <a:gd name="connsiteY19" fmla="*/ 694966 h 1509634"/>
                  <a:gd name="connsiteX20" fmla="*/ 1810478 w 2421738"/>
                  <a:gd name="connsiteY20" fmla="*/ 694203 h 1509634"/>
                  <a:gd name="connsiteX21" fmla="*/ 1811662 w 2421738"/>
                  <a:gd name="connsiteY21" fmla="*/ 693713 h 1509634"/>
                  <a:gd name="connsiteX22" fmla="*/ 2015138 w 2421738"/>
                  <a:gd name="connsiteY22" fmla="*/ 490237 h 1509634"/>
                  <a:gd name="connsiteX23" fmla="*/ 2015138 w 2421738"/>
                  <a:gd name="connsiteY23" fmla="*/ 428543 h 1509634"/>
                  <a:gd name="connsiteX24" fmla="*/ 1953444 w 2421738"/>
                  <a:gd name="connsiteY24" fmla="*/ 428543 h 1509634"/>
                  <a:gd name="connsiteX25" fmla="*/ 1749968 w 2421738"/>
                  <a:gd name="connsiteY25" fmla="*/ 632019 h 1509634"/>
                  <a:gd name="connsiteX26" fmla="*/ 1745293 w 2421738"/>
                  <a:gd name="connsiteY26" fmla="*/ 643305 h 1509634"/>
                  <a:gd name="connsiteX27" fmla="*/ 1736187 w 2421738"/>
                  <a:gd name="connsiteY27" fmla="*/ 650293 h 1509634"/>
                  <a:gd name="connsiteX28" fmla="*/ 1709683 w 2421738"/>
                  <a:gd name="connsiteY28" fmla="*/ 618169 h 1509634"/>
                  <a:gd name="connsiteX29" fmla="*/ 1650320 w 2421738"/>
                  <a:gd name="connsiteY29" fmla="*/ 423828 h 1509634"/>
                  <a:gd name="connsiteX30" fmla="*/ 1997910 w 2421738"/>
                  <a:gd name="connsiteY30" fmla="*/ 76238 h 1509634"/>
                  <a:gd name="connsiteX31" fmla="*/ 2345500 w 2421738"/>
                  <a:gd name="connsiteY31" fmla="*/ 423828 h 1509634"/>
                  <a:gd name="connsiteX32" fmla="*/ 1997910 w 2421738"/>
                  <a:gd name="connsiteY32" fmla="*/ 771418 h 1509634"/>
                  <a:gd name="connsiteX33" fmla="*/ 423828 w 2421738"/>
                  <a:gd name="connsiteY33" fmla="*/ 771418 h 1509634"/>
                  <a:gd name="connsiteX34" fmla="*/ 76238 w 2421738"/>
                  <a:gd name="connsiteY34" fmla="*/ 423828 h 1509634"/>
                  <a:gd name="connsiteX35" fmla="*/ 423828 w 2421738"/>
                  <a:gd name="connsiteY35" fmla="*/ 76238 h 1509634"/>
                  <a:gd name="connsiteX36" fmla="*/ 764357 w 2421738"/>
                  <a:gd name="connsiteY36" fmla="*/ 353776 h 1509634"/>
                  <a:gd name="connsiteX37" fmla="*/ 767018 w 2421738"/>
                  <a:gd name="connsiteY37" fmla="*/ 380179 h 1509634"/>
                  <a:gd name="connsiteX38" fmla="*/ 525574 w 2421738"/>
                  <a:gd name="connsiteY38" fmla="*/ 380179 h 1509634"/>
                  <a:gd name="connsiteX39" fmla="*/ 502344 w 2421738"/>
                  <a:gd name="connsiteY39" fmla="*/ 345724 h 1509634"/>
                  <a:gd name="connsiteX40" fmla="*/ 423828 w 2421738"/>
                  <a:gd name="connsiteY40" fmla="*/ 313202 h 1509634"/>
                  <a:gd name="connsiteX41" fmla="*/ 312790 w 2421738"/>
                  <a:gd name="connsiteY41" fmla="*/ 424240 h 1509634"/>
                  <a:gd name="connsiteX42" fmla="*/ 423828 w 2421738"/>
                  <a:gd name="connsiteY42" fmla="*/ 535278 h 1509634"/>
                  <a:gd name="connsiteX43" fmla="*/ 439603 w 2421738"/>
                  <a:gd name="connsiteY43" fmla="*/ 532093 h 1509634"/>
                  <a:gd name="connsiteX44" fmla="*/ 561320 w 2421738"/>
                  <a:gd name="connsiteY44" fmla="*/ 742912 h 1509634"/>
                  <a:gd name="connsiteX45" fmla="*/ 559126 w 2421738"/>
                  <a:gd name="connsiteY45" fmla="*/ 744103 h 1509634"/>
                  <a:gd name="connsiteX46" fmla="*/ 423828 w 2421738"/>
                  <a:gd name="connsiteY46" fmla="*/ 771418 h 1509634"/>
                  <a:gd name="connsiteX47" fmla="*/ 834722 w 2421738"/>
                  <a:gd name="connsiteY47" fmla="*/ 1034885 h 1509634"/>
                  <a:gd name="connsiteX48" fmla="*/ 677078 w 2421738"/>
                  <a:gd name="connsiteY48" fmla="*/ 761837 h 1509634"/>
                  <a:gd name="connsiteX49" fmla="*/ 723520 w 2421738"/>
                  <a:gd name="connsiteY49" fmla="*/ 723520 h 1509634"/>
                  <a:gd name="connsiteX50" fmla="*/ 839046 w 2421738"/>
                  <a:gd name="connsiteY50" fmla="*/ 509244 h 1509634"/>
                  <a:gd name="connsiteX51" fmla="*/ 842904 w 2421738"/>
                  <a:gd name="connsiteY51" fmla="*/ 470966 h 1509634"/>
                  <a:gd name="connsiteX52" fmla="*/ 1005726 w 2421738"/>
                  <a:gd name="connsiteY52" fmla="*/ 470966 h 1509634"/>
                  <a:gd name="connsiteX53" fmla="*/ 1008116 w 2421738"/>
                  <a:gd name="connsiteY53" fmla="*/ 482806 h 1509634"/>
                  <a:gd name="connsiteX54" fmla="*/ 1030809 w 2421738"/>
                  <a:gd name="connsiteY54" fmla="*/ 520208 h 1509634"/>
                  <a:gd name="connsiteX55" fmla="*/ 1052315 w 2421738"/>
                  <a:gd name="connsiteY55" fmla="*/ 539750 h 1509634"/>
                  <a:gd name="connsiteX56" fmla="*/ 919310 w 2421738"/>
                  <a:gd name="connsiteY56" fmla="*/ 1068058 h 1509634"/>
                  <a:gd name="connsiteX57" fmla="*/ 1136579 w 2421738"/>
                  <a:gd name="connsiteY57" fmla="*/ 573661 h 1509634"/>
                  <a:gd name="connsiteX58" fmla="*/ 1147728 w 2421738"/>
                  <a:gd name="connsiteY58" fmla="*/ 575347 h 1509634"/>
                  <a:gd name="connsiteX59" fmla="*/ 1162025 w 2421738"/>
                  <a:gd name="connsiteY59" fmla="*/ 572461 h 1509634"/>
                  <a:gd name="connsiteX60" fmla="*/ 1203482 w 2421738"/>
                  <a:gd name="connsiteY60" fmla="*/ 727180 h 1509634"/>
                  <a:gd name="connsiteX61" fmla="*/ 1216454 w 2421738"/>
                  <a:gd name="connsiteY61" fmla="*/ 744086 h 1509634"/>
                  <a:gd name="connsiteX62" fmla="*/ 1227641 w 2421738"/>
                  <a:gd name="connsiteY62" fmla="*/ 745558 h 1509634"/>
                  <a:gd name="connsiteX63" fmla="*/ 1239355 w 2421738"/>
                  <a:gd name="connsiteY63" fmla="*/ 750411 h 1509634"/>
                  <a:gd name="connsiteX64" fmla="*/ 1325935 w 2421738"/>
                  <a:gd name="connsiteY64" fmla="*/ 750411 h 1509634"/>
                  <a:gd name="connsiteX65" fmla="*/ 1350881 w 2421738"/>
                  <a:gd name="connsiteY65" fmla="*/ 725465 h 1509634"/>
                  <a:gd name="connsiteX66" fmla="*/ 1325935 w 2421738"/>
                  <a:gd name="connsiteY66" fmla="*/ 700519 h 1509634"/>
                  <a:gd name="connsiteX67" fmla="*/ 1253984 w 2421738"/>
                  <a:gd name="connsiteY67" fmla="*/ 700519 h 1509634"/>
                  <a:gd name="connsiteX68" fmla="*/ 1215640 w 2421738"/>
                  <a:gd name="connsiteY68" fmla="*/ 557417 h 1509634"/>
                  <a:gd name="connsiteX69" fmla="*/ 1216047 w 2421738"/>
                  <a:gd name="connsiteY69" fmla="*/ 557142 h 1509634"/>
                  <a:gd name="connsiteX70" fmla="*/ 1579415 w 2421738"/>
                  <a:gd name="connsiteY70" fmla="*/ 920510 h 1509634"/>
                  <a:gd name="connsiteX71" fmla="*/ 1494228 w 2421738"/>
                  <a:gd name="connsiteY71" fmla="*/ 1068058 h 1509634"/>
                  <a:gd name="connsiteX72" fmla="*/ 1298981 w 2421738"/>
                  <a:gd name="connsiteY72" fmla="*/ 1509634 h 1509634"/>
                  <a:gd name="connsiteX73" fmla="*/ 1510059 w 2421738"/>
                  <a:gd name="connsiteY73" fmla="*/ 1453076 h 1509634"/>
                  <a:gd name="connsiteX74" fmla="*/ 1512312 w 2421738"/>
                  <a:gd name="connsiteY74" fmla="*/ 1451348 h 1509634"/>
                  <a:gd name="connsiteX75" fmla="*/ 1517770 w 2421738"/>
                  <a:gd name="connsiteY75" fmla="*/ 1452066 h 1509634"/>
                  <a:gd name="connsiteX76" fmla="*/ 1536512 w 2421738"/>
                  <a:gd name="connsiteY76" fmla="*/ 1437685 h 1509634"/>
                  <a:gd name="connsiteX77" fmla="*/ 1596699 w 2421738"/>
                  <a:gd name="connsiteY77" fmla="*/ 1333437 h 1509634"/>
                  <a:gd name="connsiteX78" fmla="*/ 1597594 w 2421738"/>
                  <a:gd name="connsiteY78" fmla="*/ 1326640 h 1509634"/>
                  <a:gd name="connsiteX79" fmla="*/ 1604829 w 2421738"/>
                  <a:gd name="connsiteY79" fmla="*/ 1321088 h 1509634"/>
                  <a:gd name="connsiteX80" fmla="*/ 1593532 w 2421738"/>
                  <a:gd name="connsiteY80" fmla="*/ 1278924 h 1509634"/>
                  <a:gd name="connsiteX81" fmla="*/ 1503305 w 2421738"/>
                  <a:gd name="connsiteY81" fmla="*/ 1226832 h 1509634"/>
                  <a:gd name="connsiteX82" fmla="*/ 1763281 w 2421738"/>
                  <a:gd name="connsiteY82" fmla="*/ 776541 h 1509634"/>
                  <a:gd name="connsiteX83" fmla="*/ 1832937 w 2421738"/>
                  <a:gd name="connsiteY83" fmla="*/ 814350 h 1509634"/>
                  <a:gd name="connsiteX84" fmla="*/ 1997910 w 2421738"/>
                  <a:gd name="connsiteY84" fmla="*/ 847656 h 1509634"/>
                  <a:gd name="connsiteX85" fmla="*/ 2421738 w 2421738"/>
                  <a:gd name="connsiteY85" fmla="*/ 423828 h 1509634"/>
                  <a:gd name="connsiteX86" fmla="*/ 1997910 w 2421738"/>
                  <a:gd name="connsiteY86" fmla="*/ 0 h 1509634"/>
                  <a:gd name="connsiteX87" fmla="*/ 1574082 w 2421738"/>
                  <a:gd name="connsiteY87" fmla="*/ 423828 h 1509634"/>
                  <a:gd name="connsiteX88" fmla="*/ 1646465 w 2421738"/>
                  <a:gd name="connsiteY88" fmla="*/ 660795 h 1509634"/>
                  <a:gd name="connsiteX89" fmla="*/ 1695235 w 2421738"/>
                  <a:gd name="connsiteY89" fmla="*/ 719904 h 1509634"/>
                  <a:gd name="connsiteX90" fmla="*/ 1626410 w 2421738"/>
                  <a:gd name="connsiteY90" fmla="*/ 839113 h 1509634"/>
                  <a:gd name="connsiteX91" fmla="*/ 1280399 w 2421738"/>
                  <a:gd name="connsiteY91" fmla="*/ 493101 h 1509634"/>
                  <a:gd name="connsiteX92" fmla="*/ 1287340 w 2421738"/>
                  <a:gd name="connsiteY92" fmla="*/ 482806 h 1509634"/>
                  <a:gd name="connsiteX93" fmla="*/ 1299247 w 2421738"/>
                  <a:gd name="connsiteY93" fmla="*/ 423828 h 1509634"/>
                  <a:gd name="connsiteX94" fmla="*/ 1147728 w 2421738"/>
                  <a:gd name="connsiteY94" fmla="*/ 272309 h 1509634"/>
                  <a:gd name="connsiteX95" fmla="*/ 1139576 w 2421738"/>
                  <a:gd name="connsiteY95" fmla="*/ 273541 h 1509634"/>
                  <a:gd name="connsiteX96" fmla="*/ 1104483 w 2421738"/>
                  <a:gd name="connsiteY96" fmla="*/ 142571 h 1509634"/>
                  <a:gd name="connsiteX97" fmla="*/ 1098826 w 2421738"/>
                  <a:gd name="connsiteY97" fmla="*/ 135199 h 1509634"/>
                  <a:gd name="connsiteX98" fmla="*/ 1098306 w 2421738"/>
                  <a:gd name="connsiteY98" fmla="*/ 133943 h 1509634"/>
                  <a:gd name="connsiteX99" fmla="*/ 1097656 w 2421738"/>
                  <a:gd name="connsiteY99" fmla="*/ 133674 h 1509634"/>
                  <a:gd name="connsiteX100" fmla="*/ 1091511 w 2421738"/>
                  <a:gd name="connsiteY100" fmla="*/ 125666 h 1509634"/>
                  <a:gd name="connsiteX101" fmla="*/ 1070384 w 2421738"/>
                  <a:gd name="connsiteY101" fmla="*/ 122885 h 1509634"/>
                  <a:gd name="connsiteX102" fmla="*/ 1065494 w 2421738"/>
                  <a:gd name="connsiteY102" fmla="*/ 126637 h 1509634"/>
                  <a:gd name="connsiteX103" fmla="*/ 994086 w 2421738"/>
                  <a:gd name="connsiteY103" fmla="*/ 126637 h 1509634"/>
                  <a:gd name="connsiteX104" fmla="*/ 969140 w 2421738"/>
                  <a:gd name="connsiteY104" fmla="*/ 151583 h 1509634"/>
                  <a:gd name="connsiteX105" fmla="*/ 994086 w 2421738"/>
                  <a:gd name="connsiteY105" fmla="*/ 176529 h 1509634"/>
                  <a:gd name="connsiteX106" fmla="*/ 1055935 w 2421738"/>
                  <a:gd name="connsiteY106" fmla="*/ 176529 h 1509634"/>
                  <a:gd name="connsiteX107" fmla="*/ 1085621 w 2421738"/>
                  <a:gd name="connsiteY107" fmla="*/ 287317 h 1509634"/>
                  <a:gd name="connsiteX108" fmla="*/ 1063012 w 2421738"/>
                  <a:gd name="connsiteY108" fmla="*/ 298186 h 1509634"/>
                  <a:gd name="connsiteX109" fmla="*/ 1008116 w 2421738"/>
                  <a:gd name="connsiteY109" fmla="*/ 364850 h 1509634"/>
                  <a:gd name="connsiteX110" fmla="*/ 1005022 w 2421738"/>
                  <a:gd name="connsiteY110" fmla="*/ 380179 h 1509634"/>
                  <a:gd name="connsiteX111" fmla="*/ 843256 w 2421738"/>
                  <a:gd name="connsiteY111" fmla="*/ 380179 h 1509634"/>
                  <a:gd name="connsiteX112" fmla="*/ 839046 w 2421738"/>
                  <a:gd name="connsiteY112" fmla="*/ 338412 h 1509634"/>
                  <a:gd name="connsiteX113" fmla="*/ 423828 w 2421738"/>
                  <a:gd name="connsiteY113" fmla="*/ 0 h 1509634"/>
                  <a:gd name="connsiteX114" fmla="*/ 0 w 2421738"/>
                  <a:gd name="connsiteY114" fmla="*/ 423828 h 1509634"/>
                  <a:gd name="connsiteX115" fmla="*/ 423828 w 2421738"/>
                  <a:gd name="connsiteY115" fmla="*/ 847656 h 1509634"/>
                  <a:gd name="connsiteX116" fmla="*/ 588801 w 2421738"/>
                  <a:gd name="connsiteY116" fmla="*/ 814349 h 1509634"/>
                  <a:gd name="connsiteX117" fmla="*/ 599281 w 2421738"/>
                  <a:gd name="connsiteY117" fmla="*/ 808661 h 1509634"/>
                  <a:gd name="connsiteX118" fmla="*/ 789414 w 2421738"/>
                  <a:gd name="connsiteY118" fmla="*/ 1137983 h 1509634"/>
                  <a:gd name="connsiteX119" fmla="*/ 756030 w 2421738"/>
                  <a:gd name="connsiteY119" fmla="*/ 1213950 h 1509634"/>
                  <a:gd name="connsiteX120" fmla="*/ 577196 w 2421738"/>
                  <a:gd name="connsiteY120" fmla="*/ 1216077 h 1509634"/>
                  <a:gd name="connsiteX121" fmla="*/ 577196 w 2421738"/>
                  <a:gd name="connsiteY121" fmla="*/ 1335860 h 1509634"/>
                  <a:gd name="connsiteX122" fmla="*/ 988650 w 2421738"/>
                  <a:gd name="connsiteY122" fmla="*/ 1335860 h 1509634"/>
                  <a:gd name="connsiteX123" fmla="*/ 988650 w 2421738"/>
                  <a:gd name="connsiteY123" fmla="*/ 1275969 h 1509634"/>
                  <a:gd name="connsiteX124" fmla="*/ 849493 w 2421738"/>
                  <a:gd name="connsiteY124" fmla="*/ 1226929 h 1509634"/>
                  <a:gd name="connsiteX125" fmla="*/ 879413 w 2421738"/>
                  <a:gd name="connsiteY125" fmla="*/ 1158845 h 1509634"/>
                  <a:gd name="connsiteX126" fmla="*/ 1441812 w 2421738"/>
                  <a:gd name="connsiteY126" fmla="*/ 1158845 h 1509634"/>
                  <a:gd name="connsiteX127" fmla="*/ 1404516 w 2421738"/>
                  <a:gd name="connsiteY127" fmla="*/ 1223444 h 1509634"/>
                  <a:gd name="connsiteX128" fmla="*/ 1420484 w 2421738"/>
                  <a:gd name="connsiteY128" fmla="*/ 1283035 h 1509634"/>
                  <a:gd name="connsiteX129" fmla="*/ 1453586 w 2421738"/>
                  <a:gd name="connsiteY129" fmla="*/ 1287393 h 1509634"/>
                  <a:gd name="connsiteX130" fmla="*/ 1466961 w 2421738"/>
                  <a:gd name="connsiteY130" fmla="*/ 1277130 h 1509634"/>
                  <a:gd name="connsiteX131" fmla="*/ 1535185 w 2421738"/>
                  <a:gd name="connsiteY131" fmla="*/ 1316519 h 1509634"/>
                  <a:gd name="connsiteX132" fmla="*/ 1490164 w 2421738"/>
                  <a:gd name="connsiteY132" fmla="*/ 1394498 h 1509634"/>
                  <a:gd name="connsiteX133" fmla="*/ 1293092 w 2421738"/>
                  <a:gd name="connsiteY133" fmla="*/ 1447303 h 1509634"/>
                  <a:gd name="connsiteX134" fmla="*/ 1179371 w 2421738"/>
                  <a:gd name="connsiteY134" fmla="*/ 1416831 h 1509634"/>
                  <a:gd name="connsiteX135" fmla="*/ 1141568 w 2421738"/>
                  <a:gd name="connsiteY135" fmla="*/ 1438657 h 1509634"/>
                  <a:gd name="connsiteX136" fmla="*/ 1163393 w 2421738"/>
                  <a:gd name="connsiteY136" fmla="*/ 1476460 h 1509634"/>
                  <a:gd name="connsiteX137" fmla="*/ 1275524 w 2421738"/>
                  <a:gd name="connsiteY137" fmla="*/ 1506505 h 1509634"/>
                  <a:gd name="connsiteX138" fmla="*/ 1275559 w 2421738"/>
                  <a:gd name="connsiteY138" fmla="*/ 1506551 h 1509634"/>
                  <a:gd name="connsiteX139" fmla="*/ 1275825 w 2421738"/>
                  <a:gd name="connsiteY139" fmla="*/ 1506586 h 1509634"/>
                  <a:gd name="connsiteX140" fmla="*/ 1286748 w 2421738"/>
                  <a:gd name="connsiteY140" fmla="*/ 1509513 h 1509634"/>
                  <a:gd name="connsiteX141" fmla="*/ 1292402 w 2421738"/>
                  <a:gd name="connsiteY141" fmla="*/ 1508768 h 1509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</a:cxnLst>
                <a:rect l="l" t="t" r="r" b="b"/>
                <a:pathLst>
                  <a:path w="2421738" h="1509634">
                    <a:moveTo>
                      <a:pt x="1046474" y="380179"/>
                    </a:moveTo>
                    <a:lnTo>
                      <a:pt x="1069672" y="345772"/>
                    </a:lnTo>
                    <a:lnTo>
                      <a:pt x="1096447" y="327720"/>
                    </a:lnTo>
                    <a:lnTo>
                      <a:pt x="1110503" y="380179"/>
                    </a:lnTo>
                    <a:close/>
                    <a:moveTo>
                      <a:pt x="1250223" y="462925"/>
                    </a:moveTo>
                    <a:lnTo>
                      <a:pt x="1168564" y="381267"/>
                    </a:lnTo>
                    <a:lnTo>
                      <a:pt x="1168467" y="381364"/>
                    </a:lnTo>
                    <a:lnTo>
                      <a:pt x="1150412" y="313982"/>
                    </a:lnTo>
                    <a:lnTo>
                      <a:pt x="1190696" y="322115"/>
                    </a:lnTo>
                    <a:cubicBezTo>
                      <a:pt x="1230316" y="338872"/>
                      <a:pt x="1258116" y="378103"/>
                      <a:pt x="1258116" y="423828"/>
                    </a:cubicBezTo>
                    <a:close/>
                    <a:moveTo>
                      <a:pt x="638603" y="695196"/>
                    </a:moveTo>
                    <a:lnTo>
                      <a:pt x="515894" y="482658"/>
                    </a:lnTo>
                    <a:lnTo>
                      <a:pt x="523777" y="470966"/>
                    </a:lnTo>
                    <a:lnTo>
                      <a:pt x="766666" y="470966"/>
                    </a:lnTo>
                    <a:lnTo>
                      <a:pt x="764357" y="493879"/>
                    </a:lnTo>
                    <a:cubicBezTo>
                      <a:pt x="750466" y="561761"/>
                      <a:pt x="716788" y="622435"/>
                      <a:pt x="669612" y="669611"/>
                    </a:cubicBezTo>
                    <a:close/>
                    <a:moveTo>
                      <a:pt x="1997910" y="771418"/>
                    </a:moveTo>
                    <a:cubicBezTo>
                      <a:pt x="1925922" y="771418"/>
                      <a:pt x="1859045" y="749534"/>
                      <a:pt x="1803569" y="712055"/>
                    </a:cubicBezTo>
                    <a:lnTo>
                      <a:pt x="1801498" y="710347"/>
                    </a:lnTo>
                    <a:lnTo>
                      <a:pt x="1810378" y="694966"/>
                    </a:lnTo>
                    <a:lnTo>
                      <a:pt x="1810478" y="694203"/>
                    </a:lnTo>
                    <a:lnTo>
                      <a:pt x="1811662" y="693713"/>
                    </a:lnTo>
                    <a:lnTo>
                      <a:pt x="2015138" y="490237"/>
                    </a:lnTo>
                    <a:cubicBezTo>
                      <a:pt x="2032174" y="473201"/>
                      <a:pt x="2032174" y="445580"/>
                      <a:pt x="2015138" y="428543"/>
                    </a:cubicBezTo>
                    <a:cubicBezTo>
                      <a:pt x="1998101" y="411507"/>
                      <a:pt x="1970480" y="411507"/>
                      <a:pt x="1953444" y="428543"/>
                    </a:cubicBezTo>
                    <a:lnTo>
                      <a:pt x="1749968" y="632019"/>
                    </a:lnTo>
                    <a:lnTo>
                      <a:pt x="1745293" y="643305"/>
                    </a:lnTo>
                    <a:lnTo>
                      <a:pt x="1736187" y="650293"/>
                    </a:lnTo>
                    <a:lnTo>
                      <a:pt x="1709683" y="618169"/>
                    </a:lnTo>
                    <a:cubicBezTo>
                      <a:pt x="1672204" y="562693"/>
                      <a:pt x="1650320" y="495816"/>
                      <a:pt x="1650320" y="423828"/>
                    </a:cubicBezTo>
                    <a:cubicBezTo>
                      <a:pt x="1650320" y="231859"/>
                      <a:pt x="1805941" y="76238"/>
                      <a:pt x="1997910" y="76238"/>
                    </a:cubicBezTo>
                    <a:cubicBezTo>
                      <a:pt x="2189879" y="76238"/>
                      <a:pt x="2345500" y="231859"/>
                      <a:pt x="2345500" y="423828"/>
                    </a:cubicBezTo>
                    <a:cubicBezTo>
                      <a:pt x="2345500" y="615797"/>
                      <a:pt x="2189879" y="771418"/>
                      <a:pt x="1997910" y="771418"/>
                    </a:cubicBezTo>
                    <a:close/>
                    <a:moveTo>
                      <a:pt x="423828" y="771418"/>
                    </a:moveTo>
                    <a:cubicBezTo>
                      <a:pt x="231859" y="771418"/>
                      <a:pt x="76238" y="615797"/>
                      <a:pt x="76238" y="423828"/>
                    </a:cubicBezTo>
                    <a:cubicBezTo>
                      <a:pt x="76238" y="231859"/>
                      <a:pt x="231859" y="76238"/>
                      <a:pt x="423828" y="76238"/>
                    </a:cubicBezTo>
                    <a:cubicBezTo>
                      <a:pt x="591801" y="76238"/>
                      <a:pt x="731945" y="195385"/>
                      <a:pt x="764357" y="353776"/>
                    </a:cubicBezTo>
                    <a:lnTo>
                      <a:pt x="767018" y="380179"/>
                    </a:lnTo>
                    <a:lnTo>
                      <a:pt x="525574" y="380179"/>
                    </a:lnTo>
                    <a:lnTo>
                      <a:pt x="502344" y="345724"/>
                    </a:lnTo>
                    <a:cubicBezTo>
                      <a:pt x="482250" y="325630"/>
                      <a:pt x="454490" y="313202"/>
                      <a:pt x="423828" y="313202"/>
                    </a:cubicBezTo>
                    <a:cubicBezTo>
                      <a:pt x="362503" y="313202"/>
                      <a:pt x="312790" y="362915"/>
                      <a:pt x="312790" y="424240"/>
                    </a:cubicBezTo>
                    <a:cubicBezTo>
                      <a:pt x="312790" y="485565"/>
                      <a:pt x="362503" y="535278"/>
                      <a:pt x="423828" y="535278"/>
                    </a:cubicBezTo>
                    <a:lnTo>
                      <a:pt x="439603" y="532093"/>
                    </a:lnTo>
                    <a:lnTo>
                      <a:pt x="561320" y="742912"/>
                    </a:lnTo>
                    <a:lnTo>
                      <a:pt x="559126" y="744103"/>
                    </a:lnTo>
                    <a:cubicBezTo>
                      <a:pt x="517541" y="761692"/>
                      <a:pt x="471820" y="771418"/>
                      <a:pt x="423828" y="771418"/>
                    </a:cubicBezTo>
                    <a:close/>
                    <a:moveTo>
                      <a:pt x="834722" y="1034885"/>
                    </a:moveTo>
                    <a:lnTo>
                      <a:pt x="677078" y="761837"/>
                    </a:lnTo>
                    <a:lnTo>
                      <a:pt x="723520" y="723520"/>
                    </a:lnTo>
                    <a:cubicBezTo>
                      <a:pt x="781043" y="665996"/>
                      <a:pt x="822108" y="592015"/>
                      <a:pt x="839046" y="509244"/>
                    </a:cubicBezTo>
                    <a:lnTo>
                      <a:pt x="842904" y="470966"/>
                    </a:lnTo>
                    <a:lnTo>
                      <a:pt x="1005726" y="470966"/>
                    </a:lnTo>
                    <a:lnTo>
                      <a:pt x="1008116" y="482806"/>
                    </a:lnTo>
                    <a:cubicBezTo>
                      <a:pt x="1013867" y="496402"/>
                      <a:pt x="1021545" y="508983"/>
                      <a:pt x="1030809" y="520208"/>
                    </a:cubicBezTo>
                    <a:lnTo>
                      <a:pt x="1052315" y="539750"/>
                    </a:lnTo>
                    <a:close/>
                    <a:moveTo>
                      <a:pt x="919310" y="1068058"/>
                    </a:moveTo>
                    <a:lnTo>
                      <a:pt x="1136579" y="573661"/>
                    </a:lnTo>
                    <a:lnTo>
                      <a:pt x="1147728" y="575347"/>
                    </a:lnTo>
                    <a:lnTo>
                      <a:pt x="1162025" y="572461"/>
                    </a:lnTo>
                    <a:lnTo>
                      <a:pt x="1203482" y="727180"/>
                    </a:lnTo>
                    <a:cubicBezTo>
                      <a:pt x="1205472" y="734606"/>
                      <a:pt x="1210283" y="740523"/>
                      <a:pt x="1216454" y="744086"/>
                    </a:cubicBezTo>
                    <a:lnTo>
                      <a:pt x="1227641" y="745558"/>
                    </a:lnTo>
                    <a:lnTo>
                      <a:pt x="1239355" y="750411"/>
                    </a:lnTo>
                    <a:lnTo>
                      <a:pt x="1325935" y="750411"/>
                    </a:lnTo>
                    <a:cubicBezTo>
                      <a:pt x="1339712" y="750411"/>
                      <a:pt x="1350881" y="739242"/>
                      <a:pt x="1350881" y="725465"/>
                    </a:cubicBezTo>
                    <a:cubicBezTo>
                      <a:pt x="1350881" y="711688"/>
                      <a:pt x="1339712" y="700519"/>
                      <a:pt x="1325935" y="700519"/>
                    </a:cubicBezTo>
                    <a:lnTo>
                      <a:pt x="1253984" y="700519"/>
                    </a:lnTo>
                    <a:lnTo>
                      <a:pt x="1215640" y="557417"/>
                    </a:lnTo>
                    <a:lnTo>
                      <a:pt x="1216047" y="557142"/>
                    </a:lnTo>
                    <a:lnTo>
                      <a:pt x="1579415" y="920510"/>
                    </a:lnTo>
                    <a:lnTo>
                      <a:pt x="1494228" y="1068058"/>
                    </a:lnTo>
                    <a:close/>
                    <a:moveTo>
                      <a:pt x="1298981" y="1509634"/>
                    </a:moveTo>
                    <a:lnTo>
                      <a:pt x="1510059" y="1453076"/>
                    </a:lnTo>
                    <a:lnTo>
                      <a:pt x="1512312" y="1451348"/>
                    </a:lnTo>
                    <a:lnTo>
                      <a:pt x="1517770" y="1452066"/>
                    </a:lnTo>
                    <a:cubicBezTo>
                      <a:pt x="1525400" y="1450022"/>
                      <a:pt x="1532250" y="1445066"/>
                      <a:pt x="1536512" y="1437685"/>
                    </a:cubicBezTo>
                    <a:lnTo>
                      <a:pt x="1596699" y="1333437"/>
                    </a:lnTo>
                    <a:lnTo>
                      <a:pt x="1597594" y="1326640"/>
                    </a:lnTo>
                    <a:lnTo>
                      <a:pt x="1604829" y="1321088"/>
                    </a:lnTo>
                    <a:cubicBezTo>
                      <a:pt x="1613353" y="1306325"/>
                      <a:pt x="1608295" y="1287448"/>
                      <a:pt x="1593532" y="1278924"/>
                    </a:cubicBezTo>
                    <a:lnTo>
                      <a:pt x="1503305" y="1226832"/>
                    </a:lnTo>
                    <a:lnTo>
                      <a:pt x="1763281" y="776541"/>
                    </a:lnTo>
                    <a:lnTo>
                      <a:pt x="1832937" y="814350"/>
                    </a:lnTo>
                    <a:cubicBezTo>
                      <a:pt x="1883643" y="835796"/>
                      <a:pt x="1939391" y="847656"/>
                      <a:pt x="1997910" y="847656"/>
                    </a:cubicBezTo>
                    <a:cubicBezTo>
                      <a:pt x="2231984" y="847656"/>
                      <a:pt x="2421738" y="657902"/>
                      <a:pt x="2421738" y="423828"/>
                    </a:cubicBezTo>
                    <a:cubicBezTo>
                      <a:pt x="2421738" y="189754"/>
                      <a:pt x="2231984" y="0"/>
                      <a:pt x="1997910" y="0"/>
                    </a:cubicBezTo>
                    <a:cubicBezTo>
                      <a:pt x="1763836" y="0"/>
                      <a:pt x="1574082" y="189754"/>
                      <a:pt x="1574082" y="423828"/>
                    </a:cubicBezTo>
                    <a:cubicBezTo>
                      <a:pt x="1574082" y="511606"/>
                      <a:pt x="1600766" y="593151"/>
                      <a:pt x="1646465" y="660795"/>
                    </a:cubicBezTo>
                    <a:lnTo>
                      <a:pt x="1695235" y="719904"/>
                    </a:lnTo>
                    <a:lnTo>
                      <a:pt x="1626410" y="839113"/>
                    </a:lnTo>
                    <a:lnTo>
                      <a:pt x="1280399" y="493101"/>
                    </a:lnTo>
                    <a:lnTo>
                      <a:pt x="1287340" y="482806"/>
                    </a:lnTo>
                    <a:cubicBezTo>
                      <a:pt x="1295007" y="464679"/>
                      <a:pt x="1299247" y="444748"/>
                      <a:pt x="1299247" y="423828"/>
                    </a:cubicBezTo>
                    <a:cubicBezTo>
                      <a:pt x="1299247" y="340146"/>
                      <a:pt x="1231410" y="272309"/>
                      <a:pt x="1147728" y="272309"/>
                    </a:cubicBezTo>
                    <a:lnTo>
                      <a:pt x="1139576" y="273541"/>
                    </a:lnTo>
                    <a:lnTo>
                      <a:pt x="1104483" y="142571"/>
                    </a:lnTo>
                    <a:lnTo>
                      <a:pt x="1098826" y="135199"/>
                    </a:lnTo>
                    <a:lnTo>
                      <a:pt x="1098306" y="133943"/>
                    </a:lnTo>
                    <a:lnTo>
                      <a:pt x="1097656" y="133674"/>
                    </a:lnTo>
                    <a:lnTo>
                      <a:pt x="1091511" y="125666"/>
                    </a:lnTo>
                    <a:cubicBezTo>
                      <a:pt x="1085340" y="122104"/>
                      <a:pt x="1077811" y="120895"/>
                      <a:pt x="1070384" y="122885"/>
                    </a:cubicBezTo>
                    <a:lnTo>
                      <a:pt x="1065494" y="126637"/>
                    </a:lnTo>
                    <a:lnTo>
                      <a:pt x="994086" y="126637"/>
                    </a:lnTo>
                    <a:cubicBezTo>
                      <a:pt x="980309" y="126637"/>
                      <a:pt x="969140" y="137806"/>
                      <a:pt x="969140" y="151583"/>
                    </a:cubicBezTo>
                    <a:cubicBezTo>
                      <a:pt x="969140" y="165360"/>
                      <a:pt x="980309" y="176529"/>
                      <a:pt x="994086" y="176529"/>
                    </a:cubicBezTo>
                    <a:lnTo>
                      <a:pt x="1055935" y="176529"/>
                    </a:lnTo>
                    <a:lnTo>
                      <a:pt x="1085621" y="287317"/>
                    </a:lnTo>
                    <a:lnTo>
                      <a:pt x="1063012" y="298186"/>
                    </a:lnTo>
                    <a:cubicBezTo>
                      <a:pt x="1038830" y="314523"/>
                      <a:pt x="1019617" y="337658"/>
                      <a:pt x="1008116" y="364850"/>
                    </a:cubicBezTo>
                    <a:lnTo>
                      <a:pt x="1005022" y="380179"/>
                    </a:lnTo>
                    <a:lnTo>
                      <a:pt x="843256" y="380179"/>
                    </a:lnTo>
                    <a:lnTo>
                      <a:pt x="839046" y="338412"/>
                    </a:lnTo>
                    <a:cubicBezTo>
                      <a:pt x="799525" y="145280"/>
                      <a:pt x="628643" y="0"/>
                      <a:pt x="423828" y="0"/>
                    </a:cubicBezTo>
                    <a:cubicBezTo>
                      <a:pt x="189754" y="0"/>
                      <a:pt x="0" y="189754"/>
                      <a:pt x="0" y="423828"/>
                    </a:cubicBezTo>
                    <a:cubicBezTo>
                      <a:pt x="0" y="657902"/>
                      <a:pt x="189754" y="847656"/>
                      <a:pt x="423828" y="847656"/>
                    </a:cubicBezTo>
                    <a:cubicBezTo>
                      <a:pt x="482346" y="847656"/>
                      <a:pt x="538095" y="835796"/>
                      <a:pt x="588801" y="814349"/>
                    </a:cubicBezTo>
                    <a:lnTo>
                      <a:pt x="599281" y="808661"/>
                    </a:lnTo>
                    <a:lnTo>
                      <a:pt x="789414" y="1137983"/>
                    </a:lnTo>
                    <a:lnTo>
                      <a:pt x="756030" y="1213950"/>
                    </a:lnTo>
                    <a:lnTo>
                      <a:pt x="577196" y="1216077"/>
                    </a:lnTo>
                    <a:lnTo>
                      <a:pt x="577196" y="1335860"/>
                    </a:lnTo>
                    <a:lnTo>
                      <a:pt x="988650" y="1335860"/>
                    </a:lnTo>
                    <a:lnTo>
                      <a:pt x="988650" y="1275969"/>
                    </a:lnTo>
                    <a:lnTo>
                      <a:pt x="849493" y="1226929"/>
                    </a:lnTo>
                    <a:lnTo>
                      <a:pt x="879413" y="1158845"/>
                    </a:lnTo>
                    <a:lnTo>
                      <a:pt x="1441812" y="1158845"/>
                    </a:lnTo>
                    <a:lnTo>
                      <a:pt x="1404516" y="1223444"/>
                    </a:lnTo>
                    <a:cubicBezTo>
                      <a:pt x="1392470" y="1244309"/>
                      <a:pt x="1399619" y="1270989"/>
                      <a:pt x="1420484" y="1283035"/>
                    </a:cubicBezTo>
                    <a:cubicBezTo>
                      <a:pt x="1430916" y="1289059"/>
                      <a:pt x="1442802" y="1290283"/>
                      <a:pt x="1453586" y="1287393"/>
                    </a:cubicBezTo>
                    <a:lnTo>
                      <a:pt x="1466961" y="1277130"/>
                    </a:lnTo>
                    <a:lnTo>
                      <a:pt x="1535185" y="1316519"/>
                    </a:lnTo>
                    <a:lnTo>
                      <a:pt x="1490164" y="1394498"/>
                    </a:lnTo>
                    <a:lnTo>
                      <a:pt x="1293092" y="1447303"/>
                    </a:lnTo>
                    <a:lnTo>
                      <a:pt x="1179371" y="1416831"/>
                    </a:lnTo>
                    <a:cubicBezTo>
                      <a:pt x="1162905" y="1412419"/>
                      <a:pt x="1145980" y="1422191"/>
                      <a:pt x="1141568" y="1438657"/>
                    </a:cubicBezTo>
                    <a:cubicBezTo>
                      <a:pt x="1137156" y="1455123"/>
                      <a:pt x="1146927" y="1472048"/>
                      <a:pt x="1163393" y="1476460"/>
                    </a:cubicBezTo>
                    <a:lnTo>
                      <a:pt x="1275524" y="1506505"/>
                    </a:lnTo>
                    <a:lnTo>
                      <a:pt x="1275559" y="1506551"/>
                    </a:lnTo>
                    <a:lnTo>
                      <a:pt x="1275825" y="1506586"/>
                    </a:lnTo>
                    <a:lnTo>
                      <a:pt x="1286748" y="1509513"/>
                    </a:lnTo>
                    <a:lnTo>
                      <a:pt x="1292402" y="1508768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1" name="フリーフォーム 168">
              <a:extLst>
                <a:ext uri="{FF2B5EF4-FFF2-40B4-BE49-F238E27FC236}">
                  <a16:creationId xmlns:a16="http://schemas.microsoft.com/office/drawing/2014/main" id="{4C0DD7F1-A961-4AD1-A462-5C9E49CB016F}"/>
                </a:ext>
              </a:extLst>
            </p:cNvPr>
            <p:cNvSpPr/>
            <p:nvPr/>
          </p:nvSpPr>
          <p:spPr>
            <a:xfrm rot="900000">
              <a:off x="2655764" y="2090199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2" name="フリーフォーム 168">
              <a:extLst>
                <a:ext uri="{FF2B5EF4-FFF2-40B4-BE49-F238E27FC236}">
                  <a16:creationId xmlns:a16="http://schemas.microsoft.com/office/drawing/2014/main" id="{B2C2AF91-2E96-40B4-88EF-06CFDA30A655}"/>
                </a:ext>
              </a:extLst>
            </p:cNvPr>
            <p:cNvSpPr/>
            <p:nvPr/>
          </p:nvSpPr>
          <p:spPr>
            <a:xfrm rot="20700000" flipH="1">
              <a:off x="482322" y="2090200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81BFF606-C3A3-4DCD-965F-7DDDE5A994A4}"/>
                </a:ext>
              </a:extLst>
            </p:cNvPr>
            <p:cNvGrpSpPr/>
            <p:nvPr/>
          </p:nvGrpSpPr>
          <p:grpSpPr>
            <a:xfrm>
              <a:off x="706920" y="750309"/>
              <a:ext cx="1904318" cy="998892"/>
              <a:chOff x="6612421" y="888522"/>
              <a:chExt cx="1904318" cy="998892"/>
            </a:xfrm>
          </p:grpSpPr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3D970AA9-BD77-42DF-A6E3-E455D0AB1D0F}"/>
                  </a:ext>
                </a:extLst>
              </p:cNvPr>
              <p:cNvSpPr/>
              <p:nvPr/>
            </p:nvSpPr>
            <p:spPr>
              <a:xfrm>
                <a:off x="7314091" y="1390856"/>
                <a:ext cx="404274" cy="49655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42722638-520F-49EC-BC61-9435D950FB9C}"/>
                  </a:ext>
                </a:extLst>
              </p:cNvPr>
              <p:cNvSpPr/>
              <p:nvPr/>
            </p:nvSpPr>
            <p:spPr>
              <a:xfrm>
                <a:off x="8112465" y="1390856"/>
                <a:ext cx="404274" cy="49655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4BEDFB52-EBC6-4BC0-8EAE-80C8B39C7E0B}"/>
                  </a:ext>
                </a:extLst>
              </p:cNvPr>
              <p:cNvSpPr/>
              <p:nvPr/>
            </p:nvSpPr>
            <p:spPr>
              <a:xfrm>
                <a:off x="7374528" y="1591156"/>
                <a:ext cx="283402" cy="9409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6F5B7CC8-205C-42B3-B2BA-BBB3E481FFFB}"/>
                  </a:ext>
                </a:extLst>
              </p:cNvPr>
              <p:cNvSpPr/>
              <p:nvPr/>
            </p:nvSpPr>
            <p:spPr>
              <a:xfrm>
                <a:off x="8172901" y="1591156"/>
                <a:ext cx="283402" cy="9409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7810521E-9350-4EE6-A94C-90FC15A2BA0B}"/>
                  </a:ext>
                </a:extLst>
              </p:cNvPr>
              <p:cNvSpPr/>
              <p:nvPr/>
            </p:nvSpPr>
            <p:spPr>
              <a:xfrm rot="900000">
                <a:off x="7340971" y="1340770"/>
                <a:ext cx="404274" cy="129683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E99BDDBF-1823-49E3-96CC-58122230BE98}"/>
                  </a:ext>
                </a:extLst>
              </p:cNvPr>
              <p:cNvSpPr/>
              <p:nvPr/>
            </p:nvSpPr>
            <p:spPr>
              <a:xfrm rot="20700000" flipH="1">
                <a:off x="8073932" y="1340771"/>
                <a:ext cx="404274" cy="129683"/>
              </a:xfrm>
              <a:prstGeom prst="round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テキスト ボックス 109">
                <a:extLst>
                  <a:ext uri="{FF2B5EF4-FFF2-40B4-BE49-F238E27FC236}">
                    <a16:creationId xmlns:a16="http://schemas.microsoft.com/office/drawing/2014/main" id="{7F5374F6-120A-4ED1-BA89-6297636792F0}"/>
                  </a:ext>
                </a:extLst>
              </p:cNvPr>
              <p:cNvSpPr txBox="1"/>
              <p:nvPr/>
            </p:nvSpPr>
            <p:spPr>
              <a:xfrm rot="20700000">
                <a:off x="6612421" y="888522"/>
                <a:ext cx="684548" cy="28557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NO!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D064B2F-B674-4342-BB55-4412F638BDE2}"/>
              </a:ext>
            </a:extLst>
          </p:cNvPr>
          <p:cNvGrpSpPr/>
          <p:nvPr/>
        </p:nvGrpSpPr>
        <p:grpSpPr>
          <a:xfrm>
            <a:off x="6525119" y="3888393"/>
            <a:ext cx="2695380" cy="2355150"/>
            <a:chOff x="6271369" y="3666673"/>
            <a:chExt cx="3202880" cy="2798590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B2740127-0448-42AD-8DC3-6C645625D8D9}"/>
                </a:ext>
              </a:extLst>
            </p:cNvPr>
            <p:cNvGrpSpPr/>
            <p:nvPr/>
          </p:nvGrpSpPr>
          <p:grpSpPr>
            <a:xfrm>
              <a:off x="6569683" y="3743325"/>
              <a:ext cx="2721938" cy="2721938"/>
              <a:chOff x="676883" y="857250"/>
              <a:chExt cx="2721938" cy="2721938"/>
            </a:xfrm>
          </p:grpSpPr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29BE271A-348F-4F49-8C06-FB6C68789E0A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8176B57F-2347-47A1-BE86-F8BB74A3DE53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&quot;禁止&quot;マーク 69">
                  <a:extLst>
                    <a:ext uri="{FF2B5EF4-FFF2-40B4-BE49-F238E27FC236}">
                      <a16:creationId xmlns:a16="http://schemas.microsoft.com/office/drawing/2014/main" id="{77BBEE7B-B389-446B-8C2A-D7309F8CE5E4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8" name="円: 塗りつぶしなし 67">
                <a:extLst>
                  <a:ext uri="{FF2B5EF4-FFF2-40B4-BE49-F238E27FC236}">
                    <a16:creationId xmlns:a16="http://schemas.microsoft.com/office/drawing/2014/main" id="{78138E63-0EE9-43D9-A6FE-7FAFA06D1D53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E824962A-679D-43E4-A64A-E624062FAE9D}"/>
                </a:ext>
              </a:extLst>
            </p:cNvPr>
            <p:cNvGrpSpPr/>
            <p:nvPr/>
          </p:nvGrpSpPr>
          <p:grpSpPr>
            <a:xfrm>
              <a:off x="7181328" y="5025198"/>
              <a:ext cx="1498646" cy="893128"/>
              <a:chOff x="7086787" y="1715308"/>
              <a:chExt cx="1687728" cy="1005812"/>
            </a:xfrm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67937F9A-7F12-40B9-B49C-4BEE865738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86787" y="1715308"/>
                <a:ext cx="1687728" cy="1005812"/>
              </a:xfrm>
              <a:custGeom>
                <a:avLst/>
                <a:gdLst>
                  <a:gd name="connsiteX0" fmla="*/ 1040383 w 2647226"/>
                  <a:gd name="connsiteY0" fmla="*/ 1066674 h 1577631"/>
                  <a:gd name="connsiteX1" fmla="*/ 875596 w 2647226"/>
                  <a:gd name="connsiteY1" fmla="*/ 1352094 h 1577631"/>
                  <a:gd name="connsiteX2" fmla="*/ 924697 w 2647226"/>
                  <a:gd name="connsiteY2" fmla="*/ 1375021 h 1577631"/>
                  <a:gd name="connsiteX3" fmla="*/ 1052790 w 2647226"/>
                  <a:gd name="connsiteY3" fmla="*/ 1407862 h 1577631"/>
                  <a:gd name="connsiteX4" fmla="*/ 1096803 w 2647226"/>
                  <a:gd name="connsiteY4" fmla="*/ 1410640 h 1577631"/>
                  <a:gd name="connsiteX5" fmla="*/ 1096803 w 2647226"/>
                  <a:gd name="connsiteY5" fmla="*/ 1078171 h 1577631"/>
                  <a:gd name="connsiteX6" fmla="*/ 1040665 w 2647226"/>
                  <a:gd name="connsiteY6" fmla="*/ 1066832 h 1577631"/>
                  <a:gd name="connsiteX7" fmla="*/ 1202439 w 2647226"/>
                  <a:gd name="connsiteY7" fmla="*/ 1066172 h 1577631"/>
                  <a:gd name="connsiteX8" fmla="*/ 1201257 w 2647226"/>
                  <a:gd name="connsiteY8" fmla="*/ 1066832 h 1577631"/>
                  <a:gd name="connsiteX9" fmla="*/ 1145847 w 2647226"/>
                  <a:gd name="connsiteY9" fmla="*/ 1078024 h 1577631"/>
                  <a:gd name="connsiteX10" fmla="*/ 1145847 w 2647226"/>
                  <a:gd name="connsiteY10" fmla="*/ 1409654 h 1577631"/>
                  <a:gd name="connsiteX11" fmla="*/ 1228834 w 2647226"/>
                  <a:gd name="connsiteY11" fmla="*/ 1401285 h 1577631"/>
                  <a:gd name="connsiteX12" fmla="*/ 1329307 w 2647226"/>
                  <a:gd name="connsiteY12" fmla="*/ 1370083 h 1577631"/>
                  <a:gd name="connsiteX13" fmla="*/ 1366303 w 2647226"/>
                  <a:gd name="connsiteY13" fmla="*/ 1349993 h 1577631"/>
                  <a:gd name="connsiteX14" fmla="*/ 968697 w 2647226"/>
                  <a:gd name="connsiteY14" fmla="*/ 1015820 h 1577631"/>
                  <a:gd name="connsiteX15" fmla="*/ 667038 w 2647226"/>
                  <a:gd name="connsiteY15" fmla="*/ 1157489 h 1577631"/>
                  <a:gd name="connsiteX16" fmla="*/ 677120 w 2647226"/>
                  <a:gd name="connsiteY16" fmla="*/ 1176071 h 1577631"/>
                  <a:gd name="connsiteX17" fmla="*/ 761069 w 2647226"/>
                  <a:gd name="connsiteY17" fmla="*/ 1273054 h 1577631"/>
                  <a:gd name="connsiteX18" fmla="*/ 834470 w 2647226"/>
                  <a:gd name="connsiteY18" fmla="*/ 1325239 h 1577631"/>
                  <a:gd name="connsiteX19" fmla="*/ 998064 w 2647226"/>
                  <a:gd name="connsiteY19" fmla="*/ 1041885 h 1577631"/>
                  <a:gd name="connsiteX20" fmla="*/ 1284887 w 2647226"/>
                  <a:gd name="connsiteY20" fmla="*/ 1000026 h 1577631"/>
                  <a:gd name="connsiteX21" fmla="*/ 1273658 w 2647226"/>
                  <a:gd name="connsiteY21" fmla="*/ 1015436 h 1577631"/>
                  <a:gd name="connsiteX22" fmla="*/ 1244645 w 2647226"/>
                  <a:gd name="connsiteY22" fmla="*/ 1041187 h 1577631"/>
                  <a:gd name="connsiteX23" fmla="*/ 1409417 w 2647226"/>
                  <a:gd name="connsiteY23" fmla="*/ 1326581 h 1577631"/>
                  <a:gd name="connsiteX24" fmla="*/ 1420227 w 2647226"/>
                  <a:gd name="connsiteY24" fmla="*/ 1320711 h 1577631"/>
                  <a:gd name="connsiteX25" fmla="*/ 1564803 w 2647226"/>
                  <a:gd name="connsiteY25" fmla="*/ 1176071 h 1577631"/>
                  <a:gd name="connsiteX26" fmla="*/ 1570766 w 2647226"/>
                  <a:gd name="connsiteY26" fmla="*/ 1165079 h 1577631"/>
                  <a:gd name="connsiteX27" fmla="*/ 1323403 w 2647226"/>
                  <a:gd name="connsiteY27" fmla="*/ 902114 h 1577631"/>
                  <a:gd name="connsiteX28" fmla="*/ 1317974 w 2647226"/>
                  <a:gd name="connsiteY28" fmla="*/ 938042 h 1577631"/>
                  <a:gd name="connsiteX29" fmla="*/ 1309455 w 2647226"/>
                  <a:gd name="connsiteY29" fmla="*/ 957554 h 1577631"/>
                  <a:gd name="connsiteX30" fmla="*/ 1594173 w 2647226"/>
                  <a:gd name="connsiteY30" fmla="*/ 1121936 h 1577631"/>
                  <a:gd name="connsiteX31" fmla="*/ 1614153 w 2647226"/>
                  <a:gd name="connsiteY31" fmla="*/ 1085109 h 1577631"/>
                  <a:gd name="connsiteX32" fmla="*/ 1645342 w 2647226"/>
                  <a:gd name="connsiteY32" fmla="*/ 984592 h 1577631"/>
                  <a:gd name="connsiteX33" fmla="*/ 1653653 w 2647226"/>
                  <a:gd name="connsiteY33" fmla="*/ 902114 h 1577631"/>
                  <a:gd name="connsiteX34" fmla="*/ 588270 w 2647226"/>
                  <a:gd name="connsiteY34" fmla="*/ 902114 h 1577631"/>
                  <a:gd name="connsiteX35" fmla="*/ 596581 w 2647226"/>
                  <a:gd name="connsiteY35" fmla="*/ 984592 h 1577631"/>
                  <a:gd name="connsiteX36" fmla="*/ 627769 w 2647226"/>
                  <a:gd name="connsiteY36" fmla="*/ 1085109 h 1577631"/>
                  <a:gd name="connsiteX37" fmla="*/ 627953 w 2647226"/>
                  <a:gd name="connsiteY37" fmla="*/ 1085447 h 1577631"/>
                  <a:gd name="connsiteX38" fmla="*/ 927737 w 2647226"/>
                  <a:gd name="connsiteY38" fmla="*/ 944658 h 1577631"/>
                  <a:gd name="connsiteX39" fmla="*/ 923949 w 2647226"/>
                  <a:gd name="connsiteY39" fmla="*/ 938042 h 1577631"/>
                  <a:gd name="connsiteX40" fmla="*/ 918519 w 2647226"/>
                  <a:gd name="connsiteY40" fmla="*/ 902114 h 1577631"/>
                  <a:gd name="connsiteX41" fmla="*/ 1626193 w 2647226"/>
                  <a:gd name="connsiteY41" fmla="*/ 707036 h 1577631"/>
                  <a:gd name="connsiteX42" fmla="*/ 1323122 w 2647226"/>
                  <a:gd name="connsiteY42" fmla="*/ 849369 h 1577631"/>
                  <a:gd name="connsiteX43" fmla="*/ 1323678 w 2647226"/>
                  <a:gd name="connsiteY43" fmla="*/ 853048 h 1577631"/>
                  <a:gd name="connsiteX44" fmla="*/ 1653836 w 2647226"/>
                  <a:gd name="connsiteY44" fmla="*/ 853048 h 1577631"/>
                  <a:gd name="connsiteX45" fmla="*/ 1645342 w 2647226"/>
                  <a:gd name="connsiteY45" fmla="*/ 768751 h 1577631"/>
                  <a:gd name="connsiteX46" fmla="*/ 647432 w 2647226"/>
                  <a:gd name="connsiteY46" fmla="*/ 631991 h 1577631"/>
                  <a:gd name="connsiteX47" fmla="*/ 627769 w 2647226"/>
                  <a:gd name="connsiteY47" fmla="*/ 668233 h 1577631"/>
                  <a:gd name="connsiteX48" fmla="*/ 596581 w 2647226"/>
                  <a:gd name="connsiteY48" fmla="*/ 768751 h 1577631"/>
                  <a:gd name="connsiteX49" fmla="*/ 588087 w 2647226"/>
                  <a:gd name="connsiteY49" fmla="*/ 853048 h 1577631"/>
                  <a:gd name="connsiteX50" fmla="*/ 918244 w 2647226"/>
                  <a:gd name="connsiteY50" fmla="*/ 853048 h 1577631"/>
                  <a:gd name="connsiteX51" fmla="*/ 923949 w 2647226"/>
                  <a:gd name="connsiteY51" fmla="*/ 815300 h 1577631"/>
                  <a:gd name="connsiteX52" fmla="*/ 932200 w 2647226"/>
                  <a:gd name="connsiteY52" fmla="*/ 796402 h 1577631"/>
                  <a:gd name="connsiteX53" fmla="*/ 1408594 w 2647226"/>
                  <a:gd name="connsiteY53" fmla="*/ 428915 h 1577631"/>
                  <a:gd name="connsiteX54" fmla="*/ 1244922 w 2647226"/>
                  <a:gd name="connsiteY54" fmla="*/ 712402 h 1577631"/>
                  <a:gd name="connsiteX55" fmla="*/ 1273658 w 2647226"/>
                  <a:gd name="connsiteY55" fmla="*/ 737907 h 1577631"/>
                  <a:gd name="connsiteX56" fmla="*/ 1293646 w 2647226"/>
                  <a:gd name="connsiteY56" fmla="*/ 772814 h 1577631"/>
                  <a:gd name="connsiteX57" fmla="*/ 1594290 w 2647226"/>
                  <a:gd name="connsiteY57" fmla="*/ 631621 h 1577631"/>
                  <a:gd name="connsiteX58" fmla="*/ 1564803 w 2647226"/>
                  <a:gd name="connsiteY58" fmla="*/ 577272 h 1577631"/>
                  <a:gd name="connsiteX59" fmla="*/ 1480855 w 2647226"/>
                  <a:gd name="connsiteY59" fmla="*/ 480290 h 1577631"/>
                  <a:gd name="connsiteX60" fmla="*/ 833091 w 2647226"/>
                  <a:gd name="connsiteY60" fmla="*/ 426444 h 1577631"/>
                  <a:gd name="connsiteX61" fmla="*/ 821695 w 2647226"/>
                  <a:gd name="connsiteY61" fmla="*/ 432632 h 1577631"/>
                  <a:gd name="connsiteX62" fmla="*/ 677120 w 2647226"/>
                  <a:gd name="connsiteY62" fmla="*/ 577272 h 1577631"/>
                  <a:gd name="connsiteX63" fmla="*/ 670839 w 2647226"/>
                  <a:gd name="connsiteY63" fmla="*/ 588848 h 1577631"/>
                  <a:gd name="connsiteX64" fmla="*/ 956642 w 2647226"/>
                  <a:gd name="connsiteY64" fmla="*/ 753857 h 1577631"/>
                  <a:gd name="connsiteX65" fmla="*/ 968264 w 2647226"/>
                  <a:gd name="connsiteY65" fmla="*/ 737907 h 1577631"/>
                  <a:gd name="connsiteX66" fmla="*/ 997787 w 2647226"/>
                  <a:gd name="connsiteY66" fmla="*/ 711704 h 1577631"/>
                  <a:gd name="connsiteX67" fmla="*/ 1096803 w 2647226"/>
                  <a:gd name="connsiteY67" fmla="*/ 343615 h 1577631"/>
                  <a:gd name="connsiteX68" fmla="*/ 1013089 w 2647226"/>
                  <a:gd name="connsiteY68" fmla="*/ 352058 h 1577631"/>
                  <a:gd name="connsiteX69" fmla="*/ 912616 w 2647226"/>
                  <a:gd name="connsiteY69" fmla="*/ 383260 h 1577631"/>
                  <a:gd name="connsiteX70" fmla="*/ 876205 w 2647226"/>
                  <a:gd name="connsiteY70" fmla="*/ 403032 h 1577631"/>
                  <a:gd name="connsiteX71" fmla="*/ 1040066 w 2647226"/>
                  <a:gd name="connsiteY71" fmla="*/ 686846 h 1577631"/>
                  <a:gd name="connsiteX72" fmla="*/ 1040665 w 2647226"/>
                  <a:gd name="connsiteY72" fmla="*/ 686511 h 1577631"/>
                  <a:gd name="connsiteX73" fmla="*/ 1096803 w 2647226"/>
                  <a:gd name="connsiteY73" fmla="*/ 675172 h 1577631"/>
                  <a:gd name="connsiteX74" fmla="*/ 1145847 w 2647226"/>
                  <a:gd name="connsiteY74" fmla="*/ 342749 h 1577631"/>
                  <a:gd name="connsiteX75" fmla="*/ 1145847 w 2647226"/>
                  <a:gd name="connsiteY75" fmla="*/ 675319 h 1577631"/>
                  <a:gd name="connsiteX76" fmla="*/ 1201257 w 2647226"/>
                  <a:gd name="connsiteY76" fmla="*/ 686511 h 1577631"/>
                  <a:gd name="connsiteX77" fmla="*/ 1202756 w 2647226"/>
                  <a:gd name="connsiteY77" fmla="*/ 687348 h 1577631"/>
                  <a:gd name="connsiteX78" fmla="*/ 1367595 w 2647226"/>
                  <a:gd name="connsiteY78" fmla="*/ 401840 h 1577631"/>
                  <a:gd name="connsiteX79" fmla="*/ 1317226 w 2647226"/>
                  <a:gd name="connsiteY79" fmla="*/ 378322 h 1577631"/>
                  <a:gd name="connsiteX80" fmla="*/ 1189133 w 2647226"/>
                  <a:gd name="connsiteY80" fmla="*/ 345481 h 1577631"/>
                  <a:gd name="connsiteX81" fmla="*/ 2447686 w 2647226"/>
                  <a:gd name="connsiteY81" fmla="*/ 0 h 1577631"/>
                  <a:gd name="connsiteX82" fmla="*/ 2552531 w 2647226"/>
                  <a:gd name="connsiteY82" fmla="*/ 181597 h 1577631"/>
                  <a:gd name="connsiteX83" fmla="*/ 2612444 w 2647226"/>
                  <a:gd name="connsiteY83" fmla="*/ 153459 h 1577631"/>
                  <a:gd name="connsiteX84" fmla="*/ 2647226 w 2647226"/>
                  <a:gd name="connsiteY84" fmla="*/ 227522 h 1577631"/>
                  <a:gd name="connsiteX85" fmla="*/ 1776649 w 2647226"/>
                  <a:gd name="connsiteY85" fmla="*/ 636377 h 1577631"/>
                  <a:gd name="connsiteX86" fmla="*/ 1807374 w 2647226"/>
                  <a:gd name="connsiteY86" fmla="*/ 735403 h 1577631"/>
                  <a:gd name="connsiteX87" fmla="*/ 1821609 w 2647226"/>
                  <a:gd name="connsiteY87" fmla="*/ 876671 h 1577631"/>
                  <a:gd name="connsiteX88" fmla="*/ 1120961 w 2647226"/>
                  <a:gd name="connsiteY88" fmla="*/ 1577631 h 1577631"/>
                  <a:gd name="connsiteX89" fmla="*/ 539973 w 2647226"/>
                  <a:gd name="connsiteY89" fmla="*/ 1268585 h 1577631"/>
                  <a:gd name="connsiteX90" fmla="*/ 517740 w 2647226"/>
                  <a:gd name="connsiteY90" fmla="*/ 1227605 h 1577631"/>
                  <a:gd name="connsiteX91" fmla="*/ 34782 w 2647226"/>
                  <a:gd name="connsiteY91" fmla="*/ 1454419 h 1577631"/>
                  <a:gd name="connsiteX92" fmla="*/ 0 w 2647226"/>
                  <a:gd name="connsiteY92" fmla="*/ 1380356 h 1577631"/>
                  <a:gd name="connsiteX93" fmla="*/ 478654 w 2647226"/>
                  <a:gd name="connsiteY93" fmla="*/ 1155563 h 1577631"/>
                  <a:gd name="connsiteX94" fmla="*/ 475374 w 2647226"/>
                  <a:gd name="connsiteY94" fmla="*/ 1149517 h 1577631"/>
                  <a:gd name="connsiteX95" fmla="*/ 420313 w 2647226"/>
                  <a:gd name="connsiteY95" fmla="*/ 876671 h 1577631"/>
                  <a:gd name="connsiteX96" fmla="*/ 1120961 w 2647226"/>
                  <a:gd name="connsiteY96" fmla="*/ 175711 h 1577631"/>
                  <a:gd name="connsiteX97" fmla="*/ 1701950 w 2647226"/>
                  <a:gd name="connsiteY97" fmla="*/ 484758 h 1577631"/>
                  <a:gd name="connsiteX98" fmla="*/ 1743588 w 2647226"/>
                  <a:gd name="connsiteY98" fmla="*/ 561505 h 1577631"/>
                  <a:gd name="connsiteX99" fmla="*/ 2478234 w 2647226"/>
                  <a:gd name="connsiteY99" fmla="*/ 216489 h 1577631"/>
                  <a:gd name="connsiteX100" fmla="*/ 2376855 w 2647226"/>
                  <a:gd name="connsiteY100" fmla="*/ 40894 h 157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647226" h="1577631">
                    <a:moveTo>
                      <a:pt x="1040383" y="1066674"/>
                    </a:moveTo>
                    <a:lnTo>
                      <a:pt x="875596" y="1352094"/>
                    </a:lnTo>
                    <a:lnTo>
                      <a:pt x="924697" y="1375021"/>
                    </a:lnTo>
                    <a:cubicBezTo>
                      <a:pt x="965211" y="1391003"/>
                      <a:pt x="1008142" y="1402184"/>
                      <a:pt x="1052790" y="1407862"/>
                    </a:cubicBezTo>
                    <a:lnTo>
                      <a:pt x="1096803" y="1410640"/>
                    </a:lnTo>
                    <a:lnTo>
                      <a:pt x="1096803" y="1078171"/>
                    </a:lnTo>
                    <a:lnTo>
                      <a:pt x="1040665" y="1066832"/>
                    </a:lnTo>
                    <a:close/>
                    <a:moveTo>
                      <a:pt x="1202439" y="1066172"/>
                    </a:moveTo>
                    <a:lnTo>
                      <a:pt x="1201257" y="1066832"/>
                    </a:lnTo>
                    <a:lnTo>
                      <a:pt x="1145847" y="1078024"/>
                    </a:lnTo>
                    <a:lnTo>
                      <a:pt x="1145847" y="1409654"/>
                    </a:lnTo>
                    <a:lnTo>
                      <a:pt x="1228834" y="1401285"/>
                    </a:lnTo>
                    <a:cubicBezTo>
                      <a:pt x="1263678" y="1394152"/>
                      <a:pt x="1297288" y="1383631"/>
                      <a:pt x="1329307" y="1370083"/>
                    </a:cubicBezTo>
                    <a:lnTo>
                      <a:pt x="1366303" y="1349993"/>
                    </a:lnTo>
                    <a:close/>
                    <a:moveTo>
                      <a:pt x="968697" y="1015820"/>
                    </a:moveTo>
                    <a:lnTo>
                      <a:pt x="667038" y="1157489"/>
                    </a:lnTo>
                    <a:lnTo>
                      <a:pt x="677120" y="1176071"/>
                    </a:lnTo>
                    <a:cubicBezTo>
                      <a:pt x="701168" y="1211682"/>
                      <a:pt x="729384" y="1244243"/>
                      <a:pt x="761069" y="1273054"/>
                    </a:cubicBezTo>
                    <a:lnTo>
                      <a:pt x="834470" y="1325239"/>
                    </a:lnTo>
                    <a:lnTo>
                      <a:pt x="998064" y="1041885"/>
                    </a:lnTo>
                    <a:close/>
                    <a:moveTo>
                      <a:pt x="1284887" y="1000026"/>
                    </a:moveTo>
                    <a:lnTo>
                      <a:pt x="1273658" y="1015436"/>
                    </a:lnTo>
                    <a:lnTo>
                      <a:pt x="1244645" y="1041187"/>
                    </a:lnTo>
                    <a:lnTo>
                      <a:pt x="1409417" y="1326581"/>
                    </a:lnTo>
                    <a:lnTo>
                      <a:pt x="1420227" y="1320711"/>
                    </a:lnTo>
                    <a:cubicBezTo>
                      <a:pt x="1477179" y="1282218"/>
                      <a:pt x="1526327" y="1233047"/>
                      <a:pt x="1564803" y="1176071"/>
                    </a:cubicBezTo>
                    <a:lnTo>
                      <a:pt x="1570766" y="1165079"/>
                    </a:lnTo>
                    <a:close/>
                    <a:moveTo>
                      <a:pt x="1323403" y="902114"/>
                    </a:moveTo>
                    <a:lnTo>
                      <a:pt x="1317974" y="938042"/>
                    </a:lnTo>
                    <a:lnTo>
                      <a:pt x="1309455" y="957554"/>
                    </a:lnTo>
                    <a:lnTo>
                      <a:pt x="1594173" y="1121936"/>
                    </a:lnTo>
                    <a:lnTo>
                      <a:pt x="1614153" y="1085109"/>
                    </a:lnTo>
                    <a:cubicBezTo>
                      <a:pt x="1627696" y="1053077"/>
                      <a:pt x="1638212" y="1019451"/>
                      <a:pt x="1645342" y="984592"/>
                    </a:cubicBezTo>
                    <a:lnTo>
                      <a:pt x="1653653" y="902114"/>
                    </a:lnTo>
                    <a:close/>
                    <a:moveTo>
                      <a:pt x="588270" y="902114"/>
                    </a:moveTo>
                    <a:lnTo>
                      <a:pt x="596581" y="984592"/>
                    </a:lnTo>
                    <a:cubicBezTo>
                      <a:pt x="603711" y="1019452"/>
                      <a:pt x="614227" y="1053077"/>
                      <a:pt x="627769" y="1085109"/>
                    </a:cubicBezTo>
                    <a:lnTo>
                      <a:pt x="627953" y="1085447"/>
                    </a:lnTo>
                    <a:lnTo>
                      <a:pt x="927737" y="944658"/>
                    </a:lnTo>
                    <a:lnTo>
                      <a:pt x="923949" y="938042"/>
                    </a:lnTo>
                    <a:lnTo>
                      <a:pt x="918519" y="902114"/>
                    </a:lnTo>
                    <a:close/>
                    <a:moveTo>
                      <a:pt x="1626193" y="707036"/>
                    </a:moveTo>
                    <a:lnTo>
                      <a:pt x="1323122" y="849369"/>
                    </a:lnTo>
                    <a:lnTo>
                      <a:pt x="1323678" y="853048"/>
                    </a:lnTo>
                    <a:lnTo>
                      <a:pt x="1653836" y="853048"/>
                    </a:lnTo>
                    <a:lnTo>
                      <a:pt x="1645342" y="768751"/>
                    </a:lnTo>
                    <a:close/>
                    <a:moveTo>
                      <a:pt x="647432" y="631991"/>
                    </a:moveTo>
                    <a:lnTo>
                      <a:pt x="627769" y="668233"/>
                    </a:lnTo>
                    <a:cubicBezTo>
                      <a:pt x="614227" y="700266"/>
                      <a:pt x="603711" y="733891"/>
                      <a:pt x="596581" y="768751"/>
                    </a:cubicBezTo>
                    <a:lnTo>
                      <a:pt x="588087" y="853048"/>
                    </a:lnTo>
                    <a:lnTo>
                      <a:pt x="918244" y="853048"/>
                    </a:lnTo>
                    <a:lnTo>
                      <a:pt x="923949" y="815300"/>
                    </a:lnTo>
                    <a:lnTo>
                      <a:pt x="932200" y="796402"/>
                    </a:lnTo>
                    <a:close/>
                    <a:moveTo>
                      <a:pt x="1408594" y="428915"/>
                    </a:moveTo>
                    <a:lnTo>
                      <a:pt x="1244922" y="712402"/>
                    </a:lnTo>
                    <a:lnTo>
                      <a:pt x="1273658" y="737907"/>
                    </a:lnTo>
                    <a:lnTo>
                      <a:pt x="1293646" y="772814"/>
                    </a:lnTo>
                    <a:lnTo>
                      <a:pt x="1594290" y="631621"/>
                    </a:lnTo>
                    <a:lnTo>
                      <a:pt x="1564803" y="577272"/>
                    </a:lnTo>
                    <a:cubicBezTo>
                      <a:pt x="1540756" y="541662"/>
                      <a:pt x="1512540" y="509101"/>
                      <a:pt x="1480855" y="480290"/>
                    </a:cubicBezTo>
                    <a:close/>
                    <a:moveTo>
                      <a:pt x="833091" y="426444"/>
                    </a:moveTo>
                    <a:lnTo>
                      <a:pt x="821695" y="432632"/>
                    </a:lnTo>
                    <a:cubicBezTo>
                      <a:pt x="764744" y="471125"/>
                      <a:pt x="715595" y="520295"/>
                      <a:pt x="677120" y="577272"/>
                    </a:cubicBezTo>
                    <a:lnTo>
                      <a:pt x="670839" y="588848"/>
                    </a:lnTo>
                    <a:lnTo>
                      <a:pt x="956642" y="753857"/>
                    </a:lnTo>
                    <a:lnTo>
                      <a:pt x="968264" y="737907"/>
                    </a:lnTo>
                    <a:lnTo>
                      <a:pt x="997787" y="711704"/>
                    </a:lnTo>
                    <a:close/>
                    <a:moveTo>
                      <a:pt x="1096803" y="343615"/>
                    </a:moveTo>
                    <a:lnTo>
                      <a:pt x="1013089" y="352058"/>
                    </a:lnTo>
                    <a:cubicBezTo>
                      <a:pt x="978245" y="359191"/>
                      <a:pt x="944634" y="369711"/>
                      <a:pt x="912616" y="383260"/>
                    </a:cubicBezTo>
                    <a:lnTo>
                      <a:pt x="876205" y="403032"/>
                    </a:lnTo>
                    <a:lnTo>
                      <a:pt x="1040066" y="686846"/>
                    </a:lnTo>
                    <a:lnTo>
                      <a:pt x="1040665" y="686511"/>
                    </a:lnTo>
                    <a:lnTo>
                      <a:pt x="1096803" y="675172"/>
                    </a:lnTo>
                    <a:close/>
                    <a:moveTo>
                      <a:pt x="1145847" y="342749"/>
                    </a:moveTo>
                    <a:lnTo>
                      <a:pt x="1145847" y="675319"/>
                    </a:lnTo>
                    <a:lnTo>
                      <a:pt x="1201257" y="686511"/>
                    </a:lnTo>
                    <a:lnTo>
                      <a:pt x="1202756" y="687348"/>
                    </a:lnTo>
                    <a:lnTo>
                      <a:pt x="1367595" y="401840"/>
                    </a:lnTo>
                    <a:lnTo>
                      <a:pt x="1317226" y="378322"/>
                    </a:lnTo>
                    <a:cubicBezTo>
                      <a:pt x="1276712" y="362339"/>
                      <a:pt x="1233781" y="351159"/>
                      <a:pt x="1189133" y="345481"/>
                    </a:cubicBezTo>
                    <a:close/>
                    <a:moveTo>
                      <a:pt x="2447686" y="0"/>
                    </a:moveTo>
                    <a:lnTo>
                      <a:pt x="2552531" y="181597"/>
                    </a:lnTo>
                    <a:lnTo>
                      <a:pt x="2612444" y="153459"/>
                    </a:lnTo>
                    <a:lnTo>
                      <a:pt x="2647226" y="227522"/>
                    </a:lnTo>
                    <a:lnTo>
                      <a:pt x="1776649" y="636377"/>
                    </a:lnTo>
                    <a:lnTo>
                      <a:pt x="1807374" y="735403"/>
                    </a:lnTo>
                    <a:cubicBezTo>
                      <a:pt x="1816708" y="781034"/>
                      <a:pt x="1821609" y="828280"/>
                      <a:pt x="1821609" y="876671"/>
                    </a:cubicBezTo>
                    <a:cubicBezTo>
                      <a:pt x="1821609" y="1263801"/>
                      <a:pt x="1507918" y="1577631"/>
                      <a:pt x="1120961" y="1577631"/>
                    </a:cubicBezTo>
                    <a:cubicBezTo>
                      <a:pt x="879113" y="1577631"/>
                      <a:pt x="665885" y="1455041"/>
                      <a:pt x="539973" y="1268585"/>
                    </a:cubicBezTo>
                    <a:lnTo>
                      <a:pt x="517740" y="1227605"/>
                    </a:lnTo>
                    <a:lnTo>
                      <a:pt x="34782" y="1454419"/>
                    </a:lnTo>
                    <a:lnTo>
                      <a:pt x="0" y="1380356"/>
                    </a:lnTo>
                    <a:lnTo>
                      <a:pt x="478654" y="1155563"/>
                    </a:lnTo>
                    <a:lnTo>
                      <a:pt x="475374" y="1149517"/>
                    </a:lnTo>
                    <a:cubicBezTo>
                      <a:pt x="439919" y="1065655"/>
                      <a:pt x="420313" y="973454"/>
                      <a:pt x="420313" y="876671"/>
                    </a:cubicBezTo>
                    <a:cubicBezTo>
                      <a:pt x="420313" y="489541"/>
                      <a:pt x="734004" y="175711"/>
                      <a:pt x="1120961" y="175711"/>
                    </a:cubicBezTo>
                    <a:cubicBezTo>
                      <a:pt x="1362809" y="175711"/>
                      <a:pt x="1576038" y="298301"/>
                      <a:pt x="1701950" y="484758"/>
                    </a:cubicBezTo>
                    <a:lnTo>
                      <a:pt x="1743588" y="561505"/>
                    </a:lnTo>
                    <a:lnTo>
                      <a:pt x="2478234" y="216489"/>
                    </a:lnTo>
                    <a:lnTo>
                      <a:pt x="2376855" y="40894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rgbClr val="FFFFFF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08FA55F4-FFE4-4C9B-A0D3-68A01575B6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86787" y="1715308"/>
                <a:ext cx="1687728" cy="1005812"/>
              </a:xfrm>
              <a:custGeom>
                <a:avLst/>
                <a:gdLst>
                  <a:gd name="connsiteX0" fmla="*/ 1040383 w 2647226"/>
                  <a:gd name="connsiteY0" fmla="*/ 1066674 h 1577631"/>
                  <a:gd name="connsiteX1" fmla="*/ 875596 w 2647226"/>
                  <a:gd name="connsiteY1" fmla="*/ 1352094 h 1577631"/>
                  <a:gd name="connsiteX2" fmla="*/ 924697 w 2647226"/>
                  <a:gd name="connsiteY2" fmla="*/ 1375021 h 1577631"/>
                  <a:gd name="connsiteX3" fmla="*/ 1052790 w 2647226"/>
                  <a:gd name="connsiteY3" fmla="*/ 1407862 h 1577631"/>
                  <a:gd name="connsiteX4" fmla="*/ 1096803 w 2647226"/>
                  <a:gd name="connsiteY4" fmla="*/ 1410640 h 1577631"/>
                  <a:gd name="connsiteX5" fmla="*/ 1096803 w 2647226"/>
                  <a:gd name="connsiteY5" fmla="*/ 1078171 h 1577631"/>
                  <a:gd name="connsiteX6" fmla="*/ 1040665 w 2647226"/>
                  <a:gd name="connsiteY6" fmla="*/ 1066832 h 1577631"/>
                  <a:gd name="connsiteX7" fmla="*/ 1202439 w 2647226"/>
                  <a:gd name="connsiteY7" fmla="*/ 1066172 h 1577631"/>
                  <a:gd name="connsiteX8" fmla="*/ 1201257 w 2647226"/>
                  <a:gd name="connsiteY8" fmla="*/ 1066832 h 1577631"/>
                  <a:gd name="connsiteX9" fmla="*/ 1145847 w 2647226"/>
                  <a:gd name="connsiteY9" fmla="*/ 1078024 h 1577631"/>
                  <a:gd name="connsiteX10" fmla="*/ 1145847 w 2647226"/>
                  <a:gd name="connsiteY10" fmla="*/ 1409654 h 1577631"/>
                  <a:gd name="connsiteX11" fmla="*/ 1228834 w 2647226"/>
                  <a:gd name="connsiteY11" fmla="*/ 1401285 h 1577631"/>
                  <a:gd name="connsiteX12" fmla="*/ 1329307 w 2647226"/>
                  <a:gd name="connsiteY12" fmla="*/ 1370083 h 1577631"/>
                  <a:gd name="connsiteX13" fmla="*/ 1366303 w 2647226"/>
                  <a:gd name="connsiteY13" fmla="*/ 1349993 h 1577631"/>
                  <a:gd name="connsiteX14" fmla="*/ 968697 w 2647226"/>
                  <a:gd name="connsiteY14" fmla="*/ 1015820 h 1577631"/>
                  <a:gd name="connsiteX15" fmla="*/ 667038 w 2647226"/>
                  <a:gd name="connsiteY15" fmla="*/ 1157489 h 1577631"/>
                  <a:gd name="connsiteX16" fmla="*/ 677120 w 2647226"/>
                  <a:gd name="connsiteY16" fmla="*/ 1176071 h 1577631"/>
                  <a:gd name="connsiteX17" fmla="*/ 761069 w 2647226"/>
                  <a:gd name="connsiteY17" fmla="*/ 1273054 h 1577631"/>
                  <a:gd name="connsiteX18" fmla="*/ 834470 w 2647226"/>
                  <a:gd name="connsiteY18" fmla="*/ 1325239 h 1577631"/>
                  <a:gd name="connsiteX19" fmla="*/ 998064 w 2647226"/>
                  <a:gd name="connsiteY19" fmla="*/ 1041885 h 1577631"/>
                  <a:gd name="connsiteX20" fmla="*/ 1284887 w 2647226"/>
                  <a:gd name="connsiteY20" fmla="*/ 1000026 h 1577631"/>
                  <a:gd name="connsiteX21" fmla="*/ 1273658 w 2647226"/>
                  <a:gd name="connsiteY21" fmla="*/ 1015436 h 1577631"/>
                  <a:gd name="connsiteX22" fmla="*/ 1244645 w 2647226"/>
                  <a:gd name="connsiteY22" fmla="*/ 1041187 h 1577631"/>
                  <a:gd name="connsiteX23" fmla="*/ 1409417 w 2647226"/>
                  <a:gd name="connsiteY23" fmla="*/ 1326581 h 1577631"/>
                  <a:gd name="connsiteX24" fmla="*/ 1420227 w 2647226"/>
                  <a:gd name="connsiteY24" fmla="*/ 1320711 h 1577631"/>
                  <a:gd name="connsiteX25" fmla="*/ 1564803 w 2647226"/>
                  <a:gd name="connsiteY25" fmla="*/ 1176071 h 1577631"/>
                  <a:gd name="connsiteX26" fmla="*/ 1570766 w 2647226"/>
                  <a:gd name="connsiteY26" fmla="*/ 1165079 h 1577631"/>
                  <a:gd name="connsiteX27" fmla="*/ 1323403 w 2647226"/>
                  <a:gd name="connsiteY27" fmla="*/ 902114 h 1577631"/>
                  <a:gd name="connsiteX28" fmla="*/ 1317974 w 2647226"/>
                  <a:gd name="connsiteY28" fmla="*/ 938042 h 1577631"/>
                  <a:gd name="connsiteX29" fmla="*/ 1309455 w 2647226"/>
                  <a:gd name="connsiteY29" fmla="*/ 957554 h 1577631"/>
                  <a:gd name="connsiteX30" fmla="*/ 1594173 w 2647226"/>
                  <a:gd name="connsiteY30" fmla="*/ 1121936 h 1577631"/>
                  <a:gd name="connsiteX31" fmla="*/ 1614153 w 2647226"/>
                  <a:gd name="connsiteY31" fmla="*/ 1085109 h 1577631"/>
                  <a:gd name="connsiteX32" fmla="*/ 1645342 w 2647226"/>
                  <a:gd name="connsiteY32" fmla="*/ 984592 h 1577631"/>
                  <a:gd name="connsiteX33" fmla="*/ 1653653 w 2647226"/>
                  <a:gd name="connsiteY33" fmla="*/ 902114 h 1577631"/>
                  <a:gd name="connsiteX34" fmla="*/ 588270 w 2647226"/>
                  <a:gd name="connsiteY34" fmla="*/ 902114 h 1577631"/>
                  <a:gd name="connsiteX35" fmla="*/ 596581 w 2647226"/>
                  <a:gd name="connsiteY35" fmla="*/ 984592 h 1577631"/>
                  <a:gd name="connsiteX36" fmla="*/ 627769 w 2647226"/>
                  <a:gd name="connsiteY36" fmla="*/ 1085109 h 1577631"/>
                  <a:gd name="connsiteX37" fmla="*/ 627953 w 2647226"/>
                  <a:gd name="connsiteY37" fmla="*/ 1085447 h 1577631"/>
                  <a:gd name="connsiteX38" fmla="*/ 927737 w 2647226"/>
                  <a:gd name="connsiteY38" fmla="*/ 944658 h 1577631"/>
                  <a:gd name="connsiteX39" fmla="*/ 923949 w 2647226"/>
                  <a:gd name="connsiteY39" fmla="*/ 938042 h 1577631"/>
                  <a:gd name="connsiteX40" fmla="*/ 918519 w 2647226"/>
                  <a:gd name="connsiteY40" fmla="*/ 902114 h 1577631"/>
                  <a:gd name="connsiteX41" fmla="*/ 1626193 w 2647226"/>
                  <a:gd name="connsiteY41" fmla="*/ 707036 h 1577631"/>
                  <a:gd name="connsiteX42" fmla="*/ 1323122 w 2647226"/>
                  <a:gd name="connsiteY42" fmla="*/ 849369 h 1577631"/>
                  <a:gd name="connsiteX43" fmla="*/ 1323678 w 2647226"/>
                  <a:gd name="connsiteY43" fmla="*/ 853048 h 1577631"/>
                  <a:gd name="connsiteX44" fmla="*/ 1653836 w 2647226"/>
                  <a:gd name="connsiteY44" fmla="*/ 853048 h 1577631"/>
                  <a:gd name="connsiteX45" fmla="*/ 1645342 w 2647226"/>
                  <a:gd name="connsiteY45" fmla="*/ 768751 h 1577631"/>
                  <a:gd name="connsiteX46" fmla="*/ 647432 w 2647226"/>
                  <a:gd name="connsiteY46" fmla="*/ 631991 h 1577631"/>
                  <a:gd name="connsiteX47" fmla="*/ 627769 w 2647226"/>
                  <a:gd name="connsiteY47" fmla="*/ 668233 h 1577631"/>
                  <a:gd name="connsiteX48" fmla="*/ 596581 w 2647226"/>
                  <a:gd name="connsiteY48" fmla="*/ 768751 h 1577631"/>
                  <a:gd name="connsiteX49" fmla="*/ 588087 w 2647226"/>
                  <a:gd name="connsiteY49" fmla="*/ 853048 h 1577631"/>
                  <a:gd name="connsiteX50" fmla="*/ 918244 w 2647226"/>
                  <a:gd name="connsiteY50" fmla="*/ 853048 h 1577631"/>
                  <a:gd name="connsiteX51" fmla="*/ 923949 w 2647226"/>
                  <a:gd name="connsiteY51" fmla="*/ 815300 h 1577631"/>
                  <a:gd name="connsiteX52" fmla="*/ 932200 w 2647226"/>
                  <a:gd name="connsiteY52" fmla="*/ 796402 h 1577631"/>
                  <a:gd name="connsiteX53" fmla="*/ 1408594 w 2647226"/>
                  <a:gd name="connsiteY53" fmla="*/ 428915 h 1577631"/>
                  <a:gd name="connsiteX54" fmla="*/ 1244922 w 2647226"/>
                  <a:gd name="connsiteY54" fmla="*/ 712402 h 1577631"/>
                  <a:gd name="connsiteX55" fmla="*/ 1273658 w 2647226"/>
                  <a:gd name="connsiteY55" fmla="*/ 737907 h 1577631"/>
                  <a:gd name="connsiteX56" fmla="*/ 1293646 w 2647226"/>
                  <a:gd name="connsiteY56" fmla="*/ 772814 h 1577631"/>
                  <a:gd name="connsiteX57" fmla="*/ 1594290 w 2647226"/>
                  <a:gd name="connsiteY57" fmla="*/ 631621 h 1577631"/>
                  <a:gd name="connsiteX58" fmla="*/ 1564803 w 2647226"/>
                  <a:gd name="connsiteY58" fmla="*/ 577272 h 1577631"/>
                  <a:gd name="connsiteX59" fmla="*/ 1480855 w 2647226"/>
                  <a:gd name="connsiteY59" fmla="*/ 480290 h 1577631"/>
                  <a:gd name="connsiteX60" fmla="*/ 833091 w 2647226"/>
                  <a:gd name="connsiteY60" fmla="*/ 426444 h 1577631"/>
                  <a:gd name="connsiteX61" fmla="*/ 821695 w 2647226"/>
                  <a:gd name="connsiteY61" fmla="*/ 432632 h 1577631"/>
                  <a:gd name="connsiteX62" fmla="*/ 677120 w 2647226"/>
                  <a:gd name="connsiteY62" fmla="*/ 577272 h 1577631"/>
                  <a:gd name="connsiteX63" fmla="*/ 670839 w 2647226"/>
                  <a:gd name="connsiteY63" fmla="*/ 588848 h 1577631"/>
                  <a:gd name="connsiteX64" fmla="*/ 956642 w 2647226"/>
                  <a:gd name="connsiteY64" fmla="*/ 753857 h 1577631"/>
                  <a:gd name="connsiteX65" fmla="*/ 968264 w 2647226"/>
                  <a:gd name="connsiteY65" fmla="*/ 737907 h 1577631"/>
                  <a:gd name="connsiteX66" fmla="*/ 997787 w 2647226"/>
                  <a:gd name="connsiteY66" fmla="*/ 711704 h 1577631"/>
                  <a:gd name="connsiteX67" fmla="*/ 1096803 w 2647226"/>
                  <a:gd name="connsiteY67" fmla="*/ 343615 h 1577631"/>
                  <a:gd name="connsiteX68" fmla="*/ 1013089 w 2647226"/>
                  <a:gd name="connsiteY68" fmla="*/ 352058 h 1577631"/>
                  <a:gd name="connsiteX69" fmla="*/ 912616 w 2647226"/>
                  <a:gd name="connsiteY69" fmla="*/ 383260 h 1577631"/>
                  <a:gd name="connsiteX70" fmla="*/ 876205 w 2647226"/>
                  <a:gd name="connsiteY70" fmla="*/ 403032 h 1577631"/>
                  <a:gd name="connsiteX71" fmla="*/ 1040066 w 2647226"/>
                  <a:gd name="connsiteY71" fmla="*/ 686846 h 1577631"/>
                  <a:gd name="connsiteX72" fmla="*/ 1040665 w 2647226"/>
                  <a:gd name="connsiteY72" fmla="*/ 686511 h 1577631"/>
                  <a:gd name="connsiteX73" fmla="*/ 1096803 w 2647226"/>
                  <a:gd name="connsiteY73" fmla="*/ 675172 h 1577631"/>
                  <a:gd name="connsiteX74" fmla="*/ 1145847 w 2647226"/>
                  <a:gd name="connsiteY74" fmla="*/ 342749 h 1577631"/>
                  <a:gd name="connsiteX75" fmla="*/ 1145847 w 2647226"/>
                  <a:gd name="connsiteY75" fmla="*/ 675319 h 1577631"/>
                  <a:gd name="connsiteX76" fmla="*/ 1201257 w 2647226"/>
                  <a:gd name="connsiteY76" fmla="*/ 686511 h 1577631"/>
                  <a:gd name="connsiteX77" fmla="*/ 1202756 w 2647226"/>
                  <a:gd name="connsiteY77" fmla="*/ 687348 h 1577631"/>
                  <a:gd name="connsiteX78" fmla="*/ 1367595 w 2647226"/>
                  <a:gd name="connsiteY78" fmla="*/ 401840 h 1577631"/>
                  <a:gd name="connsiteX79" fmla="*/ 1317226 w 2647226"/>
                  <a:gd name="connsiteY79" fmla="*/ 378322 h 1577631"/>
                  <a:gd name="connsiteX80" fmla="*/ 1189133 w 2647226"/>
                  <a:gd name="connsiteY80" fmla="*/ 345481 h 1577631"/>
                  <a:gd name="connsiteX81" fmla="*/ 2447686 w 2647226"/>
                  <a:gd name="connsiteY81" fmla="*/ 0 h 1577631"/>
                  <a:gd name="connsiteX82" fmla="*/ 2552531 w 2647226"/>
                  <a:gd name="connsiteY82" fmla="*/ 181597 h 1577631"/>
                  <a:gd name="connsiteX83" fmla="*/ 2612444 w 2647226"/>
                  <a:gd name="connsiteY83" fmla="*/ 153459 h 1577631"/>
                  <a:gd name="connsiteX84" fmla="*/ 2647226 w 2647226"/>
                  <a:gd name="connsiteY84" fmla="*/ 227522 h 1577631"/>
                  <a:gd name="connsiteX85" fmla="*/ 1776649 w 2647226"/>
                  <a:gd name="connsiteY85" fmla="*/ 636377 h 1577631"/>
                  <a:gd name="connsiteX86" fmla="*/ 1807374 w 2647226"/>
                  <a:gd name="connsiteY86" fmla="*/ 735403 h 1577631"/>
                  <a:gd name="connsiteX87" fmla="*/ 1821609 w 2647226"/>
                  <a:gd name="connsiteY87" fmla="*/ 876671 h 1577631"/>
                  <a:gd name="connsiteX88" fmla="*/ 1120961 w 2647226"/>
                  <a:gd name="connsiteY88" fmla="*/ 1577631 h 1577631"/>
                  <a:gd name="connsiteX89" fmla="*/ 539973 w 2647226"/>
                  <a:gd name="connsiteY89" fmla="*/ 1268585 h 1577631"/>
                  <a:gd name="connsiteX90" fmla="*/ 517740 w 2647226"/>
                  <a:gd name="connsiteY90" fmla="*/ 1227605 h 1577631"/>
                  <a:gd name="connsiteX91" fmla="*/ 34782 w 2647226"/>
                  <a:gd name="connsiteY91" fmla="*/ 1454419 h 1577631"/>
                  <a:gd name="connsiteX92" fmla="*/ 0 w 2647226"/>
                  <a:gd name="connsiteY92" fmla="*/ 1380356 h 1577631"/>
                  <a:gd name="connsiteX93" fmla="*/ 478654 w 2647226"/>
                  <a:gd name="connsiteY93" fmla="*/ 1155563 h 1577631"/>
                  <a:gd name="connsiteX94" fmla="*/ 475374 w 2647226"/>
                  <a:gd name="connsiteY94" fmla="*/ 1149517 h 1577631"/>
                  <a:gd name="connsiteX95" fmla="*/ 420313 w 2647226"/>
                  <a:gd name="connsiteY95" fmla="*/ 876671 h 1577631"/>
                  <a:gd name="connsiteX96" fmla="*/ 1120961 w 2647226"/>
                  <a:gd name="connsiteY96" fmla="*/ 175711 h 1577631"/>
                  <a:gd name="connsiteX97" fmla="*/ 1701950 w 2647226"/>
                  <a:gd name="connsiteY97" fmla="*/ 484758 h 1577631"/>
                  <a:gd name="connsiteX98" fmla="*/ 1743588 w 2647226"/>
                  <a:gd name="connsiteY98" fmla="*/ 561505 h 1577631"/>
                  <a:gd name="connsiteX99" fmla="*/ 2478234 w 2647226"/>
                  <a:gd name="connsiteY99" fmla="*/ 216489 h 1577631"/>
                  <a:gd name="connsiteX100" fmla="*/ 2376855 w 2647226"/>
                  <a:gd name="connsiteY100" fmla="*/ 40894 h 157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647226" h="1577631">
                    <a:moveTo>
                      <a:pt x="1040383" y="1066674"/>
                    </a:moveTo>
                    <a:lnTo>
                      <a:pt x="875596" y="1352094"/>
                    </a:lnTo>
                    <a:lnTo>
                      <a:pt x="924697" y="1375021"/>
                    </a:lnTo>
                    <a:cubicBezTo>
                      <a:pt x="965211" y="1391003"/>
                      <a:pt x="1008142" y="1402184"/>
                      <a:pt x="1052790" y="1407862"/>
                    </a:cubicBezTo>
                    <a:lnTo>
                      <a:pt x="1096803" y="1410640"/>
                    </a:lnTo>
                    <a:lnTo>
                      <a:pt x="1096803" y="1078171"/>
                    </a:lnTo>
                    <a:lnTo>
                      <a:pt x="1040665" y="1066832"/>
                    </a:lnTo>
                    <a:close/>
                    <a:moveTo>
                      <a:pt x="1202439" y="1066172"/>
                    </a:moveTo>
                    <a:lnTo>
                      <a:pt x="1201257" y="1066832"/>
                    </a:lnTo>
                    <a:lnTo>
                      <a:pt x="1145847" y="1078024"/>
                    </a:lnTo>
                    <a:lnTo>
                      <a:pt x="1145847" y="1409654"/>
                    </a:lnTo>
                    <a:lnTo>
                      <a:pt x="1228834" y="1401285"/>
                    </a:lnTo>
                    <a:cubicBezTo>
                      <a:pt x="1263678" y="1394152"/>
                      <a:pt x="1297288" y="1383631"/>
                      <a:pt x="1329307" y="1370083"/>
                    </a:cubicBezTo>
                    <a:lnTo>
                      <a:pt x="1366303" y="1349993"/>
                    </a:lnTo>
                    <a:close/>
                    <a:moveTo>
                      <a:pt x="968697" y="1015820"/>
                    </a:moveTo>
                    <a:lnTo>
                      <a:pt x="667038" y="1157489"/>
                    </a:lnTo>
                    <a:lnTo>
                      <a:pt x="677120" y="1176071"/>
                    </a:lnTo>
                    <a:cubicBezTo>
                      <a:pt x="701168" y="1211682"/>
                      <a:pt x="729384" y="1244243"/>
                      <a:pt x="761069" y="1273054"/>
                    </a:cubicBezTo>
                    <a:lnTo>
                      <a:pt x="834470" y="1325239"/>
                    </a:lnTo>
                    <a:lnTo>
                      <a:pt x="998064" y="1041885"/>
                    </a:lnTo>
                    <a:close/>
                    <a:moveTo>
                      <a:pt x="1284887" y="1000026"/>
                    </a:moveTo>
                    <a:lnTo>
                      <a:pt x="1273658" y="1015436"/>
                    </a:lnTo>
                    <a:lnTo>
                      <a:pt x="1244645" y="1041187"/>
                    </a:lnTo>
                    <a:lnTo>
                      <a:pt x="1409417" y="1326581"/>
                    </a:lnTo>
                    <a:lnTo>
                      <a:pt x="1420227" y="1320711"/>
                    </a:lnTo>
                    <a:cubicBezTo>
                      <a:pt x="1477179" y="1282218"/>
                      <a:pt x="1526327" y="1233047"/>
                      <a:pt x="1564803" y="1176071"/>
                    </a:cubicBezTo>
                    <a:lnTo>
                      <a:pt x="1570766" y="1165079"/>
                    </a:lnTo>
                    <a:close/>
                    <a:moveTo>
                      <a:pt x="1323403" y="902114"/>
                    </a:moveTo>
                    <a:lnTo>
                      <a:pt x="1317974" y="938042"/>
                    </a:lnTo>
                    <a:lnTo>
                      <a:pt x="1309455" y="957554"/>
                    </a:lnTo>
                    <a:lnTo>
                      <a:pt x="1594173" y="1121936"/>
                    </a:lnTo>
                    <a:lnTo>
                      <a:pt x="1614153" y="1085109"/>
                    </a:lnTo>
                    <a:cubicBezTo>
                      <a:pt x="1627696" y="1053077"/>
                      <a:pt x="1638212" y="1019451"/>
                      <a:pt x="1645342" y="984592"/>
                    </a:cubicBezTo>
                    <a:lnTo>
                      <a:pt x="1653653" y="902114"/>
                    </a:lnTo>
                    <a:close/>
                    <a:moveTo>
                      <a:pt x="588270" y="902114"/>
                    </a:moveTo>
                    <a:lnTo>
                      <a:pt x="596581" y="984592"/>
                    </a:lnTo>
                    <a:cubicBezTo>
                      <a:pt x="603711" y="1019452"/>
                      <a:pt x="614227" y="1053077"/>
                      <a:pt x="627769" y="1085109"/>
                    </a:cubicBezTo>
                    <a:lnTo>
                      <a:pt x="627953" y="1085447"/>
                    </a:lnTo>
                    <a:lnTo>
                      <a:pt x="927737" y="944658"/>
                    </a:lnTo>
                    <a:lnTo>
                      <a:pt x="923949" y="938042"/>
                    </a:lnTo>
                    <a:lnTo>
                      <a:pt x="918519" y="902114"/>
                    </a:lnTo>
                    <a:close/>
                    <a:moveTo>
                      <a:pt x="1626193" y="707036"/>
                    </a:moveTo>
                    <a:lnTo>
                      <a:pt x="1323122" y="849369"/>
                    </a:lnTo>
                    <a:lnTo>
                      <a:pt x="1323678" y="853048"/>
                    </a:lnTo>
                    <a:lnTo>
                      <a:pt x="1653836" y="853048"/>
                    </a:lnTo>
                    <a:lnTo>
                      <a:pt x="1645342" y="768751"/>
                    </a:lnTo>
                    <a:close/>
                    <a:moveTo>
                      <a:pt x="647432" y="631991"/>
                    </a:moveTo>
                    <a:lnTo>
                      <a:pt x="627769" y="668233"/>
                    </a:lnTo>
                    <a:cubicBezTo>
                      <a:pt x="614227" y="700266"/>
                      <a:pt x="603711" y="733891"/>
                      <a:pt x="596581" y="768751"/>
                    </a:cubicBezTo>
                    <a:lnTo>
                      <a:pt x="588087" y="853048"/>
                    </a:lnTo>
                    <a:lnTo>
                      <a:pt x="918244" y="853048"/>
                    </a:lnTo>
                    <a:lnTo>
                      <a:pt x="923949" y="815300"/>
                    </a:lnTo>
                    <a:lnTo>
                      <a:pt x="932200" y="796402"/>
                    </a:lnTo>
                    <a:close/>
                    <a:moveTo>
                      <a:pt x="1408594" y="428915"/>
                    </a:moveTo>
                    <a:lnTo>
                      <a:pt x="1244922" y="712402"/>
                    </a:lnTo>
                    <a:lnTo>
                      <a:pt x="1273658" y="737907"/>
                    </a:lnTo>
                    <a:lnTo>
                      <a:pt x="1293646" y="772814"/>
                    </a:lnTo>
                    <a:lnTo>
                      <a:pt x="1594290" y="631621"/>
                    </a:lnTo>
                    <a:lnTo>
                      <a:pt x="1564803" y="577272"/>
                    </a:lnTo>
                    <a:cubicBezTo>
                      <a:pt x="1540756" y="541662"/>
                      <a:pt x="1512540" y="509101"/>
                      <a:pt x="1480855" y="480290"/>
                    </a:cubicBezTo>
                    <a:close/>
                    <a:moveTo>
                      <a:pt x="833091" y="426444"/>
                    </a:moveTo>
                    <a:lnTo>
                      <a:pt x="821695" y="432632"/>
                    </a:lnTo>
                    <a:cubicBezTo>
                      <a:pt x="764744" y="471125"/>
                      <a:pt x="715595" y="520295"/>
                      <a:pt x="677120" y="577272"/>
                    </a:cubicBezTo>
                    <a:lnTo>
                      <a:pt x="670839" y="588848"/>
                    </a:lnTo>
                    <a:lnTo>
                      <a:pt x="956642" y="753857"/>
                    </a:lnTo>
                    <a:lnTo>
                      <a:pt x="968264" y="737907"/>
                    </a:lnTo>
                    <a:lnTo>
                      <a:pt x="997787" y="711704"/>
                    </a:lnTo>
                    <a:close/>
                    <a:moveTo>
                      <a:pt x="1096803" y="343615"/>
                    </a:moveTo>
                    <a:lnTo>
                      <a:pt x="1013089" y="352058"/>
                    </a:lnTo>
                    <a:cubicBezTo>
                      <a:pt x="978245" y="359191"/>
                      <a:pt x="944634" y="369711"/>
                      <a:pt x="912616" y="383260"/>
                    </a:cubicBezTo>
                    <a:lnTo>
                      <a:pt x="876205" y="403032"/>
                    </a:lnTo>
                    <a:lnTo>
                      <a:pt x="1040066" y="686846"/>
                    </a:lnTo>
                    <a:lnTo>
                      <a:pt x="1040665" y="686511"/>
                    </a:lnTo>
                    <a:lnTo>
                      <a:pt x="1096803" y="675172"/>
                    </a:lnTo>
                    <a:close/>
                    <a:moveTo>
                      <a:pt x="1145847" y="342749"/>
                    </a:moveTo>
                    <a:lnTo>
                      <a:pt x="1145847" y="675319"/>
                    </a:lnTo>
                    <a:lnTo>
                      <a:pt x="1201257" y="686511"/>
                    </a:lnTo>
                    <a:lnTo>
                      <a:pt x="1202756" y="687348"/>
                    </a:lnTo>
                    <a:lnTo>
                      <a:pt x="1367595" y="401840"/>
                    </a:lnTo>
                    <a:lnTo>
                      <a:pt x="1317226" y="378322"/>
                    </a:lnTo>
                    <a:cubicBezTo>
                      <a:pt x="1276712" y="362339"/>
                      <a:pt x="1233781" y="351159"/>
                      <a:pt x="1189133" y="345481"/>
                    </a:cubicBezTo>
                    <a:close/>
                    <a:moveTo>
                      <a:pt x="2447686" y="0"/>
                    </a:moveTo>
                    <a:lnTo>
                      <a:pt x="2552531" y="181597"/>
                    </a:lnTo>
                    <a:lnTo>
                      <a:pt x="2612444" y="153459"/>
                    </a:lnTo>
                    <a:lnTo>
                      <a:pt x="2647226" y="227522"/>
                    </a:lnTo>
                    <a:lnTo>
                      <a:pt x="1776649" y="636377"/>
                    </a:lnTo>
                    <a:lnTo>
                      <a:pt x="1807374" y="735403"/>
                    </a:lnTo>
                    <a:cubicBezTo>
                      <a:pt x="1816708" y="781034"/>
                      <a:pt x="1821609" y="828280"/>
                      <a:pt x="1821609" y="876671"/>
                    </a:cubicBezTo>
                    <a:cubicBezTo>
                      <a:pt x="1821609" y="1263801"/>
                      <a:pt x="1507918" y="1577631"/>
                      <a:pt x="1120961" y="1577631"/>
                    </a:cubicBezTo>
                    <a:cubicBezTo>
                      <a:pt x="879113" y="1577631"/>
                      <a:pt x="665885" y="1455041"/>
                      <a:pt x="539973" y="1268585"/>
                    </a:cubicBezTo>
                    <a:lnTo>
                      <a:pt x="517740" y="1227605"/>
                    </a:lnTo>
                    <a:lnTo>
                      <a:pt x="34782" y="1454419"/>
                    </a:lnTo>
                    <a:lnTo>
                      <a:pt x="0" y="1380356"/>
                    </a:lnTo>
                    <a:lnTo>
                      <a:pt x="478654" y="1155563"/>
                    </a:lnTo>
                    <a:lnTo>
                      <a:pt x="475374" y="1149517"/>
                    </a:lnTo>
                    <a:cubicBezTo>
                      <a:pt x="439919" y="1065655"/>
                      <a:pt x="420313" y="973454"/>
                      <a:pt x="420313" y="876671"/>
                    </a:cubicBezTo>
                    <a:cubicBezTo>
                      <a:pt x="420313" y="489541"/>
                      <a:pt x="734004" y="175711"/>
                      <a:pt x="1120961" y="175711"/>
                    </a:cubicBezTo>
                    <a:cubicBezTo>
                      <a:pt x="1362809" y="175711"/>
                      <a:pt x="1576038" y="298301"/>
                      <a:pt x="1701950" y="484758"/>
                    </a:cubicBezTo>
                    <a:lnTo>
                      <a:pt x="1743588" y="561505"/>
                    </a:lnTo>
                    <a:lnTo>
                      <a:pt x="2478234" y="216489"/>
                    </a:lnTo>
                    <a:lnTo>
                      <a:pt x="2376855" y="40894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11" name="フリーフォーム 168">
              <a:extLst>
                <a:ext uri="{FF2B5EF4-FFF2-40B4-BE49-F238E27FC236}">
                  <a16:creationId xmlns:a16="http://schemas.microsoft.com/office/drawing/2014/main" id="{CCE1F0EC-821F-4B26-B0B5-C594FD5F3C91}"/>
                </a:ext>
              </a:extLst>
            </p:cNvPr>
            <p:cNvSpPr/>
            <p:nvPr/>
          </p:nvSpPr>
          <p:spPr>
            <a:xfrm rot="900000">
              <a:off x="8561265" y="4995325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2" name="フリーフォーム 168">
              <a:extLst>
                <a:ext uri="{FF2B5EF4-FFF2-40B4-BE49-F238E27FC236}">
                  <a16:creationId xmlns:a16="http://schemas.microsoft.com/office/drawing/2014/main" id="{8929E626-90BC-48CC-BB0A-97B6277D7384}"/>
                </a:ext>
              </a:extLst>
            </p:cNvPr>
            <p:cNvSpPr/>
            <p:nvPr/>
          </p:nvSpPr>
          <p:spPr>
            <a:xfrm rot="20700000" flipH="1">
              <a:off x="6387823" y="4995326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F090D8BA-98A9-4FCB-A13A-8AAD518CEE92}"/>
                </a:ext>
              </a:extLst>
            </p:cNvPr>
            <p:cNvGrpSpPr/>
            <p:nvPr/>
          </p:nvGrpSpPr>
          <p:grpSpPr>
            <a:xfrm>
              <a:off x="6271369" y="3666673"/>
              <a:ext cx="2536199" cy="1268515"/>
              <a:chOff x="6271369" y="3733076"/>
              <a:chExt cx="2536199" cy="1268515"/>
            </a:xfrm>
          </p:grpSpPr>
          <p:sp>
            <p:nvSpPr>
              <p:cNvPr id="118" name="テキスト ボックス 117">
                <a:extLst>
                  <a:ext uri="{FF2B5EF4-FFF2-40B4-BE49-F238E27FC236}">
                    <a16:creationId xmlns:a16="http://schemas.microsoft.com/office/drawing/2014/main" id="{B9918F74-96EB-451E-B35F-672819CB7192}"/>
                  </a:ext>
                </a:extLst>
              </p:cNvPr>
              <p:cNvSpPr txBox="1"/>
              <p:nvPr/>
            </p:nvSpPr>
            <p:spPr>
              <a:xfrm rot="20700000">
                <a:off x="6271369" y="3733076"/>
                <a:ext cx="893736" cy="3584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NO!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0E63CA14-F628-4766-950B-323B4052D6C9}"/>
                  </a:ext>
                </a:extLst>
              </p:cNvPr>
              <p:cNvGrpSpPr/>
              <p:nvPr/>
            </p:nvGrpSpPr>
            <p:grpSpPr>
              <a:xfrm>
                <a:off x="6987192" y="4413173"/>
                <a:ext cx="808068" cy="588418"/>
                <a:chOff x="7097166" y="4493253"/>
                <a:chExt cx="588119" cy="428257"/>
              </a:xfrm>
            </p:grpSpPr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F7AD05DD-22ED-4A3E-BAC3-3A240D3D2154}"/>
                    </a:ext>
                  </a:extLst>
                </p:cNvPr>
                <p:cNvSpPr/>
                <p:nvPr/>
              </p:nvSpPr>
              <p:spPr>
                <a:xfrm>
                  <a:off x="7097166" y="4493253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EAC868F2-E21D-4AA7-A11F-CC55DA28572B}"/>
                    </a:ext>
                  </a:extLst>
                </p:cNvPr>
                <p:cNvSpPr/>
                <p:nvPr/>
              </p:nvSpPr>
              <p:spPr>
                <a:xfrm>
                  <a:off x="7334793" y="4558509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0046A4BF-9F52-4CD9-8F76-15BED9660DA4}"/>
                  </a:ext>
                </a:extLst>
              </p:cNvPr>
              <p:cNvGrpSpPr/>
              <p:nvPr/>
            </p:nvGrpSpPr>
            <p:grpSpPr>
              <a:xfrm flipH="1">
                <a:off x="7999500" y="4413173"/>
                <a:ext cx="808068" cy="588418"/>
                <a:chOff x="7097166" y="4493253"/>
                <a:chExt cx="588119" cy="428257"/>
              </a:xfrm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389F6982-047B-4F9F-B6F9-60BF8C5A59CF}"/>
                    </a:ext>
                  </a:extLst>
                </p:cNvPr>
                <p:cNvSpPr/>
                <p:nvPr/>
              </p:nvSpPr>
              <p:spPr>
                <a:xfrm>
                  <a:off x="7097166" y="4493253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E7B4B4F6-F1FD-466E-A7A5-9C81CDCEB63A}"/>
                    </a:ext>
                  </a:extLst>
                </p:cNvPr>
                <p:cNvSpPr/>
                <p:nvPr/>
              </p:nvSpPr>
              <p:spPr>
                <a:xfrm>
                  <a:off x="7334793" y="4558509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4D2239E-B8A9-4FB0-AC43-CA08D0CCE2F9}"/>
              </a:ext>
            </a:extLst>
          </p:cNvPr>
          <p:cNvGrpSpPr/>
          <p:nvPr/>
        </p:nvGrpSpPr>
        <p:grpSpPr>
          <a:xfrm>
            <a:off x="3494190" y="3888393"/>
            <a:ext cx="2775538" cy="2355150"/>
            <a:chOff x="3232894" y="3666673"/>
            <a:chExt cx="3298129" cy="2798590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0679A3DD-B1F4-4BE2-B0BD-C6B4BA368054}"/>
                </a:ext>
              </a:extLst>
            </p:cNvPr>
            <p:cNvGrpSpPr/>
            <p:nvPr/>
          </p:nvGrpSpPr>
          <p:grpSpPr>
            <a:xfrm>
              <a:off x="3559783" y="3743325"/>
              <a:ext cx="2721938" cy="2721938"/>
              <a:chOff x="676883" y="857250"/>
              <a:chExt cx="2721938" cy="2721938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172B99A4-083A-4236-8B25-C1AB5E5766B9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7F8E4405-66DE-4CAD-BE1C-571F79064966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&quot;禁止&quot;マーク 64">
                  <a:extLst>
                    <a:ext uri="{FF2B5EF4-FFF2-40B4-BE49-F238E27FC236}">
                      <a16:creationId xmlns:a16="http://schemas.microsoft.com/office/drawing/2014/main" id="{837CE402-1961-4207-9EC8-1AD8DD366F12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3" name="円: 塗りつぶしなし 62">
                <a:extLst>
                  <a:ext uri="{FF2B5EF4-FFF2-40B4-BE49-F238E27FC236}">
                    <a16:creationId xmlns:a16="http://schemas.microsoft.com/office/drawing/2014/main" id="{7136D075-EB75-414D-B8DE-1BFB86078370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AF056C1C-5ADF-4198-9B59-DBCBF23AFF20}"/>
                </a:ext>
              </a:extLst>
            </p:cNvPr>
            <p:cNvGrpSpPr/>
            <p:nvPr/>
          </p:nvGrpSpPr>
          <p:grpSpPr>
            <a:xfrm>
              <a:off x="4253995" y="4821910"/>
              <a:ext cx="1381976" cy="1134172"/>
              <a:chOff x="4166815" y="1496814"/>
              <a:chExt cx="1556336" cy="1277268"/>
            </a:xfrm>
          </p:grpSpPr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E6307D49-DD24-436B-93BD-C904B8EEBF64}"/>
                  </a:ext>
                </a:extLst>
              </p:cNvPr>
              <p:cNvSpPr/>
              <p:nvPr/>
            </p:nvSpPr>
            <p:spPr>
              <a:xfrm>
                <a:off x="4166815" y="1496814"/>
                <a:ext cx="1556336" cy="1277268"/>
              </a:xfrm>
              <a:custGeom>
                <a:avLst/>
                <a:gdLst>
                  <a:gd name="connsiteX0" fmla="*/ 105788 w 2147387"/>
                  <a:gd name="connsiteY0" fmla="*/ 1485603 h 1762339"/>
                  <a:gd name="connsiteX1" fmla="*/ 113083 w 2147387"/>
                  <a:gd name="connsiteY1" fmla="*/ 1509104 h 1762339"/>
                  <a:gd name="connsiteX2" fmla="*/ 355747 w 2147387"/>
                  <a:gd name="connsiteY2" fmla="*/ 1669952 h 1762339"/>
                  <a:gd name="connsiteX3" fmla="*/ 598411 w 2147387"/>
                  <a:gd name="connsiteY3" fmla="*/ 1509104 h 1762339"/>
                  <a:gd name="connsiteX4" fmla="*/ 605428 w 2147387"/>
                  <a:gd name="connsiteY4" fmla="*/ 1486498 h 1762339"/>
                  <a:gd name="connsiteX5" fmla="*/ 295102 w 2147387"/>
                  <a:gd name="connsiteY5" fmla="*/ 1486498 h 1762339"/>
                  <a:gd name="connsiteX6" fmla="*/ 295102 w 2147387"/>
                  <a:gd name="connsiteY6" fmla="*/ 1485603 h 1762339"/>
                  <a:gd name="connsiteX7" fmla="*/ 1791640 w 2147387"/>
                  <a:gd name="connsiteY7" fmla="*/ 1143232 h 1762339"/>
                  <a:gd name="connsiteX8" fmla="*/ 1743492 w 2147387"/>
                  <a:gd name="connsiteY8" fmla="*/ 1148086 h 1762339"/>
                  <a:gd name="connsiteX9" fmla="*/ 1811452 w 2147387"/>
                  <a:gd name="connsiteY9" fmla="*/ 1328412 h 1762339"/>
                  <a:gd name="connsiteX10" fmla="*/ 1822621 w 2147387"/>
                  <a:gd name="connsiteY10" fmla="*/ 1330667 h 1762339"/>
                  <a:gd name="connsiteX11" fmla="*/ 1872947 w 2147387"/>
                  <a:gd name="connsiteY11" fmla="*/ 1406592 h 1762339"/>
                  <a:gd name="connsiteX12" fmla="*/ 1790546 w 2147387"/>
                  <a:gd name="connsiteY12" fmla="*/ 1488993 h 1762339"/>
                  <a:gd name="connsiteX13" fmla="*/ 1708145 w 2147387"/>
                  <a:gd name="connsiteY13" fmla="*/ 1406592 h 1762339"/>
                  <a:gd name="connsiteX14" fmla="*/ 1714621 w 2147387"/>
                  <a:gd name="connsiteY14" fmla="*/ 1374518 h 1762339"/>
                  <a:gd name="connsiteX15" fmla="*/ 1726157 w 2147387"/>
                  <a:gd name="connsiteY15" fmla="*/ 1357407 h 1762339"/>
                  <a:gd name="connsiteX16" fmla="*/ 1659335 w 2147387"/>
                  <a:gd name="connsiteY16" fmla="*/ 1180100 h 1762339"/>
                  <a:gd name="connsiteX17" fmla="*/ 1644393 w 2147387"/>
                  <a:gd name="connsiteY17" fmla="*/ 1188210 h 1762339"/>
                  <a:gd name="connsiteX18" fmla="*/ 1528280 w 2147387"/>
                  <a:gd name="connsiteY18" fmla="*/ 1406592 h 1762339"/>
                  <a:gd name="connsiteX19" fmla="*/ 1791640 w 2147387"/>
                  <a:gd name="connsiteY19" fmla="*/ 1669952 h 1762339"/>
                  <a:gd name="connsiteX20" fmla="*/ 2055000 w 2147387"/>
                  <a:gd name="connsiteY20" fmla="*/ 1406592 h 1762339"/>
                  <a:gd name="connsiteX21" fmla="*/ 1791640 w 2147387"/>
                  <a:gd name="connsiteY21" fmla="*/ 1143232 h 1762339"/>
                  <a:gd name="connsiteX22" fmla="*/ 355747 w 2147387"/>
                  <a:gd name="connsiteY22" fmla="*/ 1143232 h 1762339"/>
                  <a:gd name="connsiteX23" fmla="*/ 92387 w 2147387"/>
                  <a:gd name="connsiteY23" fmla="*/ 1406592 h 1762339"/>
                  <a:gd name="connsiteX24" fmla="*/ 92584 w 2147387"/>
                  <a:gd name="connsiteY24" fmla="*/ 1408546 h 1762339"/>
                  <a:gd name="connsiteX25" fmla="*/ 247936 w 2147387"/>
                  <a:gd name="connsiteY25" fmla="*/ 1408546 h 1762339"/>
                  <a:gd name="connsiteX26" fmla="*/ 320391 w 2147387"/>
                  <a:gd name="connsiteY26" fmla="*/ 1301675 h 1762339"/>
                  <a:gd name="connsiteX27" fmla="*/ 320621 w 2147387"/>
                  <a:gd name="connsiteY27" fmla="*/ 1302014 h 1762339"/>
                  <a:gd name="connsiteX28" fmla="*/ 328848 w 2147387"/>
                  <a:gd name="connsiteY28" fmla="*/ 1289810 h 1762339"/>
                  <a:gd name="connsiteX29" fmla="*/ 410319 w 2147387"/>
                  <a:gd name="connsiteY29" fmla="*/ 1256064 h 1762339"/>
                  <a:gd name="connsiteX30" fmla="*/ 566037 w 2147387"/>
                  <a:gd name="connsiteY30" fmla="*/ 1256064 h 1762339"/>
                  <a:gd name="connsiteX31" fmla="*/ 541971 w 2147387"/>
                  <a:gd name="connsiteY31" fmla="*/ 1220369 h 1762339"/>
                  <a:gd name="connsiteX32" fmla="*/ 355747 w 2147387"/>
                  <a:gd name="connsiteY32" fmla="*/ 1143232 h 1762339"/>
                  <a:gd name="connsiteX33" fmla="*/ 932817 w 2147387"/>
                  <a:gd name="connsiteY33" fmla="*/ 1050832 h 1762339"/>
                  <a:gd name="connsiteX34" fmla="*/ 860230 w 2147387"/>
                  <a:gd name="connsiteY34" fmla="*/ 1167058 h 1762339"/>
                  <a:gd name="connsiteX35" fmla="*/ 860230 w 2147387"/>
                  <a:gd name="connsiteY35" fmla="*/ 1256064 h 1762339"/>
                  <a:gd name="connsiteX36" fmla="*/ 920293 w 2147387"/>
                  <a:gd name="connsiteY36" fmla="*/ 1256064 h 1762339"/>
                  <a:gd name="connsiteX37" fmla="*/ 1048466 w 2147387"/>
                  <a:gd name="connsiteY37" fmla="*/ 1050832 h 1762339"/>
                  <a:gd name="connsiteX38" fmla="*/ 1730059 w 2147387"/>
                  <a:gd name="connsiteY38" fmla="*/ 770224 h 1762339"/>
                  <a:gd name="connsiteX39" fmla="*/ 1786793 w 2147387"/>
                  <a:gd name="connsiteY39" fmla="*/ 907190 h 1762339"/>
                  <a:gd name="connsiteX40" fmla="*/ 1689943 w 2147387"/>
                  <a:gd name="connsiteY40" fmla="*/ 919941 h 1762339"/>
                  <a:gd name="connsiteX41" fmla="*/ 1652560 w 2147387"/>
                  <a:gd name="connsiteY41" fmla="*/ 829691 h 1762339"/>
                  <a:gd name="connsiteX42" fmla="*/ 1730059 w 2147387"/>
                  <a:gd name="connsiteY42" fmla="*/ 770224 h 1762339"/>
                  <a:gd name="connsiteX43" fmla="*/ 1133039 w 2147387"/>
                  <a:gd name="connsiteY43" fmla="*/ 1347 h 1762339"/>
                  <a:gd name="connsiteX44" fmla="*/ 1189352 w 2147387"/>
                  <a:gd name="connsiteY44" fmla="*/ 4876 h 1762339"/>
                  <a:gd name="connsiteX45" fmla="*/ 1293353 w 2147387"/>
                  <a:gd name="connsiteY45" fmla="*/ 122586 h 1762339"/>
                  <a:gd name="connsiteX46" fmla="*/ 1291510 w 2147387"/>
                  <a:gd name="connsiteY46" fmla="*/ 151990 h 1762339"/>
                  <a:gd name="connsiteX47" fmla="*/ 1271534 w 2147387"/>
                  <a:gd name="connsiteY47" fmla="*/ 146638 h 1762339"/>
                  <a:gd name="connsiteX48" fmla="*/ 1269637 w 2147387"/>
                  <a:gd name="connsiteY48" fmla="*/ 176898 h 1762339"/>
                  <a:gd name="connsiteX49" fmla="*/ 1259986 w 2147387"/>
                  <a:gd name="connsiteY49" fmla="*/ 212917 h 1762339"/>
                  <a:gd name="connsiteX50" fmla="*/ 1158858 w 2147387"/>
                  <a:gd name="connsiteY50" fmla="*/ 302269 h 1762339"/>
                  <a:gd name="connsiteX51" fmla="*/ 1120417 w 2147387"/>
                  <a:gd name="connsiteY51" fmla="*/ 299860 h 1762339"/>
                  <a:gd name="connsiteX52" fmla="*/ 1112604 w 2147387"/>
                  <a:gd name="connsiteY52" fmla="*/ 327174 h 1762339"/>
                  <a:gd name="connsiteX53" fmla="*/ 1133104 w 2147387"/>
                  <a:gd name="connsiteY53" fmla="*/ 345256 h 1762339"/>
                  <a:gd name="connsiteX54" fmla="*/ 1155771 w 2147387"/>
                  <a:gd name="connsiteY54" fmla="*/ 391708 h 1762339"/>
                  <a:gd name="connsiteX55" fmla="*/ 1155893 w 2147387"/>
                  <a:gd name="connsiteY55" fmla="*/ 393447 h 1762339"/>
                  <a:gd name="connsiteX56" fmla="*/ 1161969 w 2147387"/>
                  <a:gd name="connsiteY56" fmla="*/ 401366 h 1762339"/>
                  <a:gd name="connsiteX57" fmla="*/ 1203103 w 2147387"/>
                  <a:gd name="connsiteY57" fmla="*/ 554880 h 1762339"/>
                  <a:gd name="connsiteX58" fmla="*/ 1205618 w 2147387"/>
                  <a:gd name="connsiteY58" fmla="*/ 555211 h 1762339"/>
                  <a:gd name="connsiteX59" fmla="*/ 1327921 w 2147387"/>
                  <a:gd name="connsiteY59" fmla="*/ 625823 h 1762339"/>
                  <a:gd name="connsiteX60" fmla="*/ 1344399 w 2147387"/>
                  <a:gd name="connsiteY60" fmla="*/ 687321 h 1762339"/>
                  <a:gd name="connsiteX61" fmla="*/ 1282901 w 2147387"/>
                  <a:gd name="connsiteY61" fmla="*/ 703799 h 1762339"/>
                  <a:gd name="connsiteX62" fmla="*/ 1160598 w 2147387"/>
                  <a:gd name="connsiteY62" fmla="*/ 633188 h 1762339"/>
                  <a:gd name="connsiteX63" fmla="*/ 1160196 w 2147387"/>
                  <a:gd name="connsiteY63" fmla="*/ 632665 h 1762339"/>
                  <a:gd name="connsiteX64" fmla="*/ 1144859 w 2147387"/>
                  <a:gd name="connsiteY64" fmla="*/ 627387 h 1762339"/>
                  <a:gd name="connsiteX65" fmla="*/ 1124382 w 2147387"/>
                  <a:gd name="connsiteY65" fmla="*/ 600701 h 1762339"/>
                  <a:gd name="connsiteX66" fmla="*/ 1110538 w 2147387"/>
                  <a:gd name="connsiteY66" fmla="*/ 549035 h 1762339"/>
                  <a:gd name="connsiteX67" fmla="*/ 987903 w 2147387"/>
                  <a:gd name="connsiteY67" fmla="*/ 761446 h 1762339"/>
                  <a:gd name="connsiteX68" fmla="*/ 1117770 w 2147387"/>
                  <a:gd name="connsiteY68" fmla="*/ 836425 h 1762339"/>
                  <a:gd name="connsiteX69" fmla="*/ 1119071 w 2147387"/>
                  <a:gd name="connsiteY69" fmla="*/ 837572 h 1762339"/>
                  <a:gd name="connsiteX70" fmla="*/ 1169992 w 2147387"/>
                  <a:gd name="connsiteY70" fmla="*/ 822100 h 1762339"/>
                  <a:gd name="connsiteX71" fmla="*/ 1319924 w 2147387"/>
                  <a:gd name="connsiteY71" fmla="*/ 806787 h 1762339"/>
                  <a:gd name="connsiteX72" fmla="*/ 1526851 w 2147387"/>
                  <a:gd name="connsiteY72" fmla="*/ 839417 h 1762339"/>
                  <a:gd name="connsiteX73" fmla="*/ 1532012 w 2147387"/>
                  <a:gd name="connsiteY73" fmla="*/ 842262 h 1762339"/>
                  <a:gd name="connsiteX74" fmla="*/ 1486589 w 2147387"/>
                  <a:gd name="connsiteY74" fmla="*/ 721735 h 1762339"/>
                  <a:gd name="connsiteX75" fmla="*/ 1394694 w 2147387"/>
                  <a:gd name="connsiteY75" fmla="*/ 721735 h 1762339"/>
                  <a:gd name="connsiteX76" fmla="*/ 1354184 w 2147387"/>
                  <a:gd name="connsiteY76" fmla="*/ 681225 h 1762339"/>
                  <a:gd name="connsiteX77" fmla="*/ 1394694 w 2147387"/>
                  <a:gd name="connsiteY77" fmla="*/ 640715 h 1762339"/>
                  <a:gd name="connsiteX78" fmla="*/ 1550549 w 2147387"/>
                  <a:gd name="connsiteY78" fmla="*/ 640716 h 1762339"/>
                  <a:gd name="connsiteX79" fmla="*/ 1550549 w 2147387"/>
                  <a:gd name="connsiteY79" fmla="*/ 641367 h 1762339"/>
                  <a:gd name="connsiteX80" fmla="*/ 1552277 w 2147387"/>
                  <a:gd name="connsiteY80" fmla="*/ 640716 h 1762339"/>
                  <a:gd name="connsiteX81" fmla="*/ 1710655 w 2147387"/>
                  <a:gd name="connsiteY81" fmla="*/ 1060956 h 1762339"/>
                  <a:gd name="connsiteX82" fmla="*/ 1719945 w 2147387"/>
                  <a:gd name="connsiteY82" fmla="*/ 1058073 h 1762339"/>
                  <a:gd name="connsiteX83" fmla="*/ 1791640 w 2147387"/>
                  <a:gd name="connsiteY83" fmla="*/ 1050845 h 1762339"/>
                  <a:gd name="connsiteX84" fmla="*/ 2147387 w 2147387"/>
                  <a:gd name="connsiteY84" fmla="*/ 1406592 h 1762339"/>
                  <a:gd name="connsiteX85" fmla="*/ 1791640 w 2147387"/>
                  <a:gd name="connsiteY85" fmla="*/ 1762339 h 1762339"/>
                  <a:gd name="connsiteX86" fmla="*/ 1435893 w 2147387"/>
                  <a:gd name="connsiteY86" fmla="*/ 1406592 h 1762339"/>
                  <a:gd name="connsiteX87" fmla="*/ 1592739 w 2147387"/>
                  <a:gd name="connsiteY87" fmla="*/ 1111601 h 1762339"/>
                  <a:gd name="connsiteX88" fmla="*/ 1626594 w 2147387"/>
                  <a:gd name="connsiteY88" fmla="*/ 1093225 h 1762339"/>
                  <a:gd name="connsiteX89" fmla="*/ 1610617 w 2147387"/>
                  <a:gd name="connsiteY89" fmla="*/ 1050832 h 1762339"/>
                  <a:gd name="connsiteX90" fmla="*/ 1211423 w 2147387"/>
                  <a:gd name="connsiteY90" fmla="*/ 1050832 h 1762339"/>
                  <a:gd name="connsiteX91" fmla="*/ 1070194 w 2147387"/>
                  <a:gd name="connsiteY91" fmla="*/ 1276969 h 1762339"/>
                  <a:gd name="connsiteX92" fmla="*/ 1089240 w 2147387"/>
                  <a:gd name="connsiteY92" fmla="*/ 1289810 h 1762339"/>
                  <a:gd name="connsiteX93" fmla="*/ 1122986 w 2147387"/>
                  <a:gd name="connsiteY93" fmla="*/ 1371281 h 1762339"/>
                  <a:gd name="connsiteX94" fmla="*/ 1122986 w 2147387"/>
                  <a:gd name="connsiteY94" fmla="*/ 1433757 h 1762339"/>
                  <a:gd name="connsiteX95" fmla="*/ 1141066 w 2147387"/>
                  <a:gd name="connsiteY95" fmla="*/ 1431758 h 1762339"/>
                  <a:gd name="connsiteX96" fmla="*/ 1197118 w 2147387"/>
                  <a:gd name="connsiteY96" fmla="*/ 1395745 h 1762339"/>
                  <a:gd name="connsiteX97" fmla="*/ 1207982 w 2147387"/>
                  <a:gd name="connsiteY97" fmla="*/ 1373153 h 1762339"/>
                  <a:gd name="connsiteX98" fmla="*/ 1207897 w 2147387"/>
                  <a:gd name="connsiteY98" fmla="*/ 1373130 h 1762339"/>
                  <a:gd name="connsiteX99" fmla="*/ 1188658 w 2147387"/>
                  <a:gd name="connsiteY99" fmla="*/ 1358368 h 1762339"/>
                  <a:gd name="connsiteX100" fmla="*/ 1185493 w 2147387"/>
                  <a:gd name="connsiteY100" fmla="*/ 1334326 h 1762339"/>
                  <a:gd name="connsiteX101" fmla="*/ 1200255 w 2147387"/>
                  <a:gd name="connsiteY101" fmla="*/ 1315088 h 1762339"/>
                  <a:gd name="connsiteX102" fmla="*/ 1211538 w 2147387"/>
                  <a:gd name="connsiteY102" fmla="*/ 1313602 h 1762339"/>
                  <a:gd name="connsiteX103" fmla="*/ 1202510 w 2147387"/>
                  <a:gd name="connsiteY103" fmla="*/ 1306674 h 1762339"/>
                  <a:gd name="connsiteX104" fmla="*/ 1199344 w 2147387"/>
                  <a:gd name="connsiteY104" fmla="*/ 1282632 h 1762339"/>
                  <a:gd name="connsiteX105" fmla="*/ 1214106 w 2147387"/>
                  <a:gd name="connsiteY105" fmla="*/ 1263394 h 1762339"/>
                  <a:gd name="connsiteX106" fmla="*/ 1225388 w 2147387"/>
                  <a:gd name="connsiteY106" fmla="*/ 1261908 h 1762339"/>
                  <a:gd name="connsiteX107" fmla="*/ 1216360 w 2147387"/>
                  <a:gd name="connsiteY107" fmla="*/ 1254982 h 1762339"/>
                  <a:gd name="connsiteX108" fmla="*/ 1213195 w 2147387"/>
                  <a:gd name="connsiteY108" fmla="*/ 1230939 h 1762339"/>
                  <a:gd name="connsiteX109" fmla="*/ 1227957 w 2147387"/>
                  <a:gd name="connsiteY109" fmla="*/ 1211702 h 1762339"/>
                  <a:gd name="connsiteX110" fmla="*/ 1252000 w 2147387"/>
                  <a:gd name="connsiteY110" fmla="*/ 1208536 h 1762339"/>
                  <a:gd name="connsiteX111" fmla="*/ 1313631 w 2147387"/>
                  <a:gd name="connsiteY111" fmla="*/ 1225050 h 1762339"/>
                  <a:gd name="connsiteX112" fmla="*/ 1336035 w 2147387"/>
                  <a:gd name="connsiteY112" fmla="*/ 1263855 h 1762339"/>
                  <a:gd name="connsiteX113" fmla="*/ 1336034 w 2147387"/>
                  <a:gd name="connsiteY113" fmla="*/ 1263855 h 1762339"/>
                  <a:gd name="connsiteX114" fmla="*/ 1321271 w 2147387"/>
                  <a:gd name="connsiteY114" fmla="*/ 1283094 h 1762339"/>
                  <a:gd name="connsiteX115" fmla="*/ 1309992 w 2147387"/>
                  <a:gd name="connsiteY115" fmla="*/ 1284579 h 1762339"/>
                  <a:gd name="connsiteX116" fmla="*/ 1319019 w 2147387"/>
                  <a:gd name="connsiteY116" fmla="*/ 1291505 h 1762339"/>
                  <a:gd name="connsiteX117" fmla="*/ 1322184 w 2147387"/>
                  <a:gd name="connsiteY117" fmla="*/ 1315548 h 1762339"/>
                  <a:gd name="connsiteX118" fmla="*/ 1322183 w 2147387"/>
                  <a:gd name="connsiteY118" fmla="*/ 1315547 h 1762339"/>
                  <a:gd name="connsiteX119" fmla="*/ 1307420 w 2147387"/>
                  <a:gd name="connsiteY119" fmla="*/ 1334786 h 1762339"/>
                  <a:gd name="connsiteX120" fmla="*/ 1296139 w 2147387"/>
                  <a:gd name="connsiteY120" fmla="*/ 1336272 h 1762339"/>
                  <a:gd name="connsiteX121" fmla="*/ 1305167 w 2147387"/>
                  <a:gd name="connsiteY121" fmla="*/ 1343199 h 1762339"/>
                  <a:gd name="connsiteX122" fmla="*/ 1308333 w 2147387"/>
                  <a:gd name="connsiteY122" fmla="*/ 1367241 h 1762339"/>
                  <a:gd name="connsiteX123" fmla="*/ 1308332 w 2147387"/>
                  <a:gd name="connsiteY123" fmla="*/ 1367241 h 1762339"/>
                  <a:gd name="connsiteX124" fmla="*/ 1269527 w 2147387"/>
                  <a:gd name="connsiteY124" fmla="*/ 1389645 h 1762339"/>
                  <a:gd name="connsiteX125" fmla="*/ 1261153 w 2147387"/>
                  <a:gd name="connsiteY125" fmla="*/ 1387401 h 1762339"/>
                  <a:gd name="connsiteX126" fmla="*/ 1260551 w 2147387"/>
                  <a:gd name="connsiteY126" fmla="*/ 1389278 h 1762339"/>
                  <a:gd name="connsiteX127" fmla="*/ 1155635 w 2147387"/>
                  <a:gd name="connsiteY127" fmla="*/ 1479130 h 1762339"/>
                  <a:gd name="connsiteX128" fmla="*/ 1122986 w 2147387"/>
                  <a:gd name="connsiteY128" fmla="*/ 1482739 h 1762339"/>
                  <a:gd name="connsiteX129" fmla="*/ 1122986 w 2147387"/>
                  <a:gd name="connsiteY129" fmla="*/ 1486498 h 1762339"/>
                  <a:gd name="connsiteX130" fmla="*/ 701718 w 2147387"/>
                  <a:gd name="connsiteY130" fmla="*/ 1486498 h 1762339"/>
                  <a:gd name="connsiteX131" fmla="*/ 683537 w 2147387"/>
                  <a:gd name="connsiteY131" fmla="*/ 1545065 h 1762339"/>
                  <a:gd name="connsiteX132" fmla="*/ 355747 w 2147387"/>
                  <a:gd name="connsiteY132" fmla="*/ 1762339 h 1762339"/>
                  <a:gd name="connsiteX133" fmla="*/ 0 w 2147387"/>
                  <a:gd name="connsiteY133" fmla="*/ 1406592 h 1762339"/>
                  <a:gd name="connsiteX134" fmla="*/ 217274 w 2147387"/>
                  <a:gd name="connsiteY134" fmla="*/ 1078802 h 1762339"/>
                  <a:gd name="connsiteX135" fmla="*/ 278547 w 2147387"/>
                  <a:gd name="connsiteY135" fmla="*/ 1059781 h 1762339"/>
                  <a:gd name="connsiteX136" fmla="*/ 278547 w 2147387"/>
                  <a:gd name="connsiteY136" fmla="*/ 991842 h 1762339"/>
                  <a:gd name="connsiteX137" fmla="*/ 197585 w 2147387"/>
                  <a:gd name="connsiteY137" fmla="*/ 946598 h 1762339"/>
                  <a:gd name="connsiteX138" fmla="*/ 197585 w 2147387"/>
                  <a:gd name="connsiteY138" fmla="*/ 872794 h 1762339"/>
                  <a:gd name="connsiteX139" fmla="*/ 590310 w 2147387"/>
                  <a:gd name="connsiteY139" fmla="*/ 872794 h 1762339"/>
                  <a:gd name="connsiteX140" fmla="*/ 681519 w 2147387"/>
                  <a:gd name="connsiteY140" fmla="*/ 910008 h 1762339"/>
                  <a:gd name="connsiteX141" fmla="*/ 715619 w 2147387"/>
                  <a:gd name="connsiteY141" fmla="*/ 875908 h 1762339"/>
                  <a:gd name="connsiteX142" fmla="*/ 708934 w 2147387"/>
                  <a:gd name="connsiteY142" fmla="*/ 870011 h 1762339"/>
                  <a:gd name="connsiteX143" fmla="*/ 699736 w 2147387"/>
                  <a:gd name="connsiteY143" fmla="*/ 721248 h 1762339"/>
                  <a:gd name="connsiteX144" fmla="*/ 908771 w 2147387"/>
                  <a:gd name="connsiteY144" fmla="*/ 359190 h 1762339"/>
                  <a:gd name="connsiteX145" fmla="*/ 1003284 w 2147387"/>
                  <a:gd name="connsiteY145" fmla="*/ 293621 h 1762339"/>
                  <a:gd name="connsiteX146" fmla="*/ 1013813 w 2147387"/>
                  <a:gd name="connsiteY146" fmla="*/ 293392 h 1762339"/>
                  <a:gd name="connsiteX147" fmla="*/ 1049045 w 2147387"/>
                  <a:gd name="connsiteY147" fmla="*/ 256953 h 1762339"/>
                  <a:gd name="connsiteX148" fmla="*/ 1044852 w 2147387"/>
                  <a:gd name="connsiteY148" fmla="*/ 252132 h 1762339"/>
                  <a:gd name="connsiteX149" fmla="*/ 1021527 w 2147387"/>
                  <a:gd name="connsiteY149" fmla="*/ 245882 h 1762339"/>
                  <a:gd name="connsiteX150" fmla="*/ 1020939 w 2147387"/>
                  <a:gd name="connsiteY150" fmla="*/ 245207 h 1762339"/>
                  <a:gd name="connsiteX151" fmla="*/ 1006745 w 2147387"/>
                  <a:gd name="connsiteY151" fmla="*/ 137387 h 1762339"/>
                  <a:gd name="connsiteX152" fmla="*/ 1015329 w 2147387"/>
                  <a:gd name="connsiteY152" fmla="*/ 105348 h 1762339"/>
                  <a:gd name="connsiteX153" fmla="*/ 1133039 w 2147387"/>
                  <a:gd name="connsiteY153" fmla="*/ 1347 h 176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</a:cxnLst>
                <a:rect l="l" t="t" r="r" b="b"/>
                <a:pathLst>
                  <a:path w="2147387" h="1762339">
                    <a:moveTo>
                      <a:pt x="105788" y="1485603"/>
                    </a:moveTo>
                    <a:lnTo>
                      <a:pt x="113083" y="1509104"/>
                    </a:lnTo>
                    <a:cubicBezTo>
                      <a:pt x="153063" y="1603628"/>
                      <a:pt x="246659" y="1669952"/>
                      <a:pt x="355747" y="1669952"/>
                    </a:cubicBezTo>
                    <a:cubicBezTo>
                      <a:pt x="464834" y="1669952"/>
                      <a:pt x="558431" y="1603628"/>
                      <a:pt x="598411" y="1509104"/>
                    </a:cubicBezTo>
                    <a:lnTo>
                      <a:pt x="605428" y="1486498"/>
                    </a:lnTo>
                    <a:lnTo>
                      <a:pt x="295102" y="1486498"/>
                    </a:lnTo>
                    <a:lnTo>
                      <a:pt x="295102" y="1485603"/>
                    </a:lnTo>
                    <a:close/>
                    <a:moveTo>
                      <a:pt x="1791640" y="1143232"/>
                    </a:moveTo>
                    <a:lnTo>
                      <a:pt x="1743492" y="1148086"/>
                    </a:lnTo>
                    <a:lnTo>
                      <a:pt x="1811452" y="1328412"/>
                    </a:lnTo>
                    <a:lnTo>
                      <a:pt x="1822621" y="1330667"/>
                    </a:lnTo>
                    <a:cubicBezTo>
                      <a:pt x="1852196" y="1343176"/>
                      <a:pt x="1872947" y="1372460"/>
                      <a:pt x="1872947" y="1406592"/>
                    </a:cubicBezTo>
                    <a:cubicBezTo>
                      <a:pt x="1872947" y="1452101"/>
                      <a:pt x="1836055" y="1488993"/>
                      <a:pt x="1790546" y="1488993"/>
                    </a:cubicBezTo>
                    <a:cubicBezTo>
                      <a:pt x="1745037" y="1488993"/>
                      <a:pt x="1708145" y="1452101"/>
                      <a:pt x="1708145" y="1406592"/>
                    </a:cubicBezTo>
                    <a:cubicBezTo>
                      <a:pt x="1708145" y="1395215"/>
                      <a:pt x="1710451" y="1384376"/>
                      <a:pt x="1714621" y="1374518"/>
                    </a:cubicBezTo>
                    <a:lnTo>
                      <a:pt x="1726157" y="1357407"/>
                    </a:lnTo>
                    <a:lnTo>
                      <a:pt x="1659335" y="1180100"/>
                    </a:lnTo>
                    <a:lnTo>
                      <a:pt x="1644393" y="1188210"/>
                    </a:lnTo>
                    <a:cubicBezTo>
                      <a:pt x="1574339" y="1235538"/>
                      <a:pt x="1528280" y="1315686"/>
                      <a:pt x="1528280" y="1406592"/>
                    </a:cubicBezTo>
                    <a:cubicBezTo>
                      <a:pt x="1528280" y="1552042"/>
                      <a:pt x="1646190" y="1669952"/>
                      <a:pt x="1791640" y="1669952"/>
                    </a:cubicBezTo>
                    <a:cubicBezTo>
                      <a:pt x="1937090" y="1669952"/>
                      <a:pt x="2055000" y="1552042"/>
                      <a:pt x="2055000" y="1406592"/>
                    </a:cubicBezTo>
                    <a:cubicBezTo>
                      <a:pt x="2055000" y="1261142"/>
                      <a:pt x="1937090" y="1143232"/>
                      <a:pt x="1791640" y="1143232"/>
                    </a:cubicBezTo>
                    <a:close/>
                    <a:moveTo>
                      <a:pt x="355747" y="1143232"/>
                    </a:moveTo>
                    <a:cubicBezTo>
                      <a:pt x="210297" y="1143232"/>
                      <a:pt x="92387" y="1261142"/>
                      <a:pt x="92387" y="1406592"/>
                    </a:cubicBezTo>
                    <a:lnTo>
                      <a:pt x="92584" y="1408546"/>
                    </a:lnTo>
                    <a:lnTo>
                      <a:pt x="247936" y="1408546"/>
                    </a:lnTo>
                    <a:lnTo>
                      <a:pt x="320391" y="1301675"/>
                    </a:lnTo>
                    <a:lnTo>
                      <a:pt x="320621" y="1302014"/>
                    </a:lnTo>
                    <a:lnTo>
                      <a:pt x="328848" y="1289810"/>
                    </a:lnTo>
                    <a:cubicBezTo>
                      <a:pt x="349699" y="1268960"/>
                      <a:pt x="378503" y="1256064"/>
                      <a:pt x="410319" y="1256064"/>
                    </a:cubicBezTo>
                    <a:lnTo>
                      <a:pt x="566037" y="1256064"/>
                    </a:lnTo>
                    <a:lnTo>
                      <a:pt x="541971" y="1220369"/>
                    </a:lnTo>
                    <a:cubicBezTo>
                      <a:pt x="494312" y="1172710"/>
                      <a:pt x="428472" y="1143232"/>
                      <a:pt x="355747" y="1143232"/>
                    </a:cubicBezTo>
                    <a:close/>
                    <a:moveTo>
                      <a:pt x="932817" y="1050832"/>
                    </a:moveTo>
                    <a:lnTo>
                      <a:pt x="860230" y="1167058"/>
                    </a:lnTo>
                    <a:lnTo>
                      <a:pt x="860230" y="1256064"/>
                    </a:lnTo>
                    <a:lnTo>
                      <a:pt x="920293" y="1256064"/>
                    </a:lnTo>
                    <a:lnTo>
                      <a:pt x="1048466" y="1050832"/>
                    </a:lnTo>
                    <a:close/>
                    <a:moveTo>
                      <a:pt x="1730059" y="770224"/>
                    </a:moveTo>
                    <a:lnTo>
                      <a:pt x="1786793" y="907190"/>
                    </a:lnTo>
                    <a:cubicBezTo>
                      <a:pt x="1761115" y="932868"/>
                      <a:pt x="1721392" y="938097"/>
                      <a:pt x="1689943" y="919941"/>
                    </a:cubicBezTo>
                    <a:cubicBezTo>
                      <a:pt x="1658494" y="901784"/>
                      <a:pt x="1643162" y="864768"/>
                      <a:pt x="1652560" y="829691"/>
                    </a:cubicBezTo>
                    <a:cubicBezTo>
                      <a:pt x="1661959" y="794614"/>
                      <a:pt x="1693745" y="770224"/>
                      <a:pt x="1730059" y="770224"/>
                    </a:cubicBezTo>
                    <a:close/>
                    <a:moveTo>
                      <a:pt x="1133039" y="1347"/>
                    </a:moveTo>
                    <a:cubicBezTo>
                      <a:pt x="1151320" y="-1198"/>
                      <a:pt x="1170402" y="-201"/>
                      <a:pt x="1189352" y="4876"/>
                    </a:cubicBezTo>
                    <a:cubicBezTo>
                      <a:pt x="1246202" y="20109"/>
                      <a:pt x="1285717" y="67743"/>
                      <a:pt x="1293353" y="122586"/>
                    </a:cubicBezTo>
                    <a:lnTo>
                      <a:pt x="1291510" y="151990"/>
                    </a:lnTo>
                    <a:lnTo>
                      <a:pt x="1271534" y="146638"/>
                    </a:lnTo>
                    <a:lnTo>
                      <a:pt x="1269637" y="176898"/>
                    </a:lnTo>
                    <a:lnTo>
                      <a:pt x="1259986" y="212917"/>
                    </a:lnTo>
                    <a:cubicBezTo>
                      <a:pt x="1246899" y="261759"/>
                      <a:pt x="1205975" y="295708"/>
                      <a:pt x="1158858" y="302269"/>
                    </a:cubicBezTo>
                    <a:lnTo>
                      <a:pt x="1120417" y="299860"/>
                    </a:lnTo>
                    <a:lnTo>
                      <a:pt x="1112604" y="327174"/>
                    </a:lnTo>
                    <a:lnTo>
                      <a:pt x="1133104" y="345256"/>
                    </a:lnTo>
                    <a:cubicBezTo>
                      <a:pt x="1143662" y="359230"/>
                      <a:pt x="1151306" y="375043"/>
                      <a:pt x="1155771" y="391708"/>
                    </a:cubicBezTo>
                    <a:lnTo>
                      <a:pt x="1155893" y="393447"/>
                    </a:lnTo>
                    <a:lnTo>
                      <a:pt x="1161969" y="401366"/>
                    </a:lnTo>
                    <a:lnTo>
                      <a:pt x="1203103" y="554880"/>
                    </a:lnTo>
                    <a:lnTo>
                      <a:pt x="1205618" y="555211"/>
                    </a:lnTo>
                    <a:lnTo>
                      <a:pt x="1327921" y="625823"/>
                    </a:lnTo>
                    <a:cubicBezTo>
                      <a:pt x="1349453" y="638255"/>
                      <a:pt x="1356831" y="665788"/>
                      <a:pt x="1344399" y="687321"/>
                    </a:cubicBezTo>
                    <a:cubicBezTo>
                      <a:pt x="1331967" y="708854"/>
                      <a:pt x="1304433" y="716231"/>
                      <a:pt x="1282901" y="703799"/>
                    </a:cubicBezTo>
                    <a:lnTo>
                      <a:pt x="1160598" y="633188"/>
                    </a:lnTo>
                    <a:lnTo>
                      <a:pt x="1160196" y="632665"/>
                    </a:lnTo>
                    <a:lnTo>
                      <a:pt x="1144859" y="627387"/>
                    </a:lnTo>
                    <a:cubicBezTo>
                      <a:pt x="1135118" y="621763"/>
                      <a:pt x="1127523" y="612423"/>
                      <a:pt x="1124382" y="600701"/>
                    </a:cubicBezTo>
                    <a:lnTo>
                      <a:pt x="1110538" y="549035"/>
                    </a:lnTo>
                    <a:lnTo>
                      <a:pt x="987903" y="761446"/>
                    </a:lnTo>
                    <a:lnTo>
                      <a:pt x="1117770" y="836425"/>
                    </a:lnTo>
                    <a:lnTo>
                      <a:pt x="1119071" y="837572"/>
                    </a:lnTo>
                    <a:lnTo>
                      <a:pt x="1169992" y="822100"/>
                    </a:lnTo>
                    <a:cubicBezTo>
                      <a:pt x="1212791" y="812432"/>
                      <a:pt x="1264386" y="806787"/>
                      <a:pt x="1319924" y="806787"/>
                    </a:cubicBezTo>
                    <a:cubicBezTo>
                      <a:pt x="1403232" y="806787"/>
                      <a:pt x="1477666" y="819489"/>
                      <a:pt x="1526851" y="839417"/>
                    </a:cubicBezTo>
                    <a:lnTo>
                      <a:pt x="1532012" y="842262"/>
                    </a:lnTo>
                    <a:lnTo>
                      <a:pt x="1486589" y="721735"/>
                    </a:lnTo>
                    <a:lnTo>
                      <a:pt x="1394694" y="721735"/>
                    </a:lnTo>
                    <a:cubicBezTo>
                      <a:pt x="1372321" y="721735"/>
                      <a:pt x="1354184" y="703598"/>
                      <a:pt x="1354184" y="681225"/>
                    </a:cubicBezTo>
                    <a:cubicBezTo>
                      <a:pt x="1354184" y="658852"/>
                      <a:pt x="1372321" y="640715"/>
                      <a:pt x="1394694" y="640715"/>
                    </a:cubicBezTo>
                    <a:cubicBezTo>
                      <a:pt x="1446646" y="640715"/>
                      <a:pt x="1498597" y="640716"/>
                      <a:pt x="1550549" y="640716"/>
                    </a:cubicBezTo>
                    <a:lnTo>
                      <a:pt x="1550549" y="641367"/>
                    </a:lnTo>
                    <a:lnTo>
                      <a:pt x="1552277" y="640716"/>
                    </a:lnTo>
                    <a:lnTo>
                      <a:pt x="1710655" y="1060956"/>
                    </a:lnTo>
                    <a:lnTo>
                      <a:pt x="1719945" y="1058073"/>
                    </a:lnTo>
                    <a:cubicBezTo>
                      <a:pt x="1743103" y="1053334"/>
                      <a:pt x="1767081" y="1050845"/>
                      <a:pt x="1791640" y="1050845"/>
                    </a:cubicBezTo>
                    <a:cubicBezTo>
                      <a:pt x="1988114" y="1050845"/>
                      <a:pt x="2147387" y="1210118"/>
                      <a:pt x="2147387" y="1406592"/>
                    </a:cubicBezTo>
                    <a:cubicBezTo>
                      <a:pt x="2147387" y="1603066"/>
                      <a:pt x="1988114" y="1762339"/>
                      <a:pt x="1791640" y="1762339"/>
                    </a:cubicBezTo>
                    <a:cubicBezTo>
                      <a:pt x="1595166" y="1762339"/>
                      <a:pt x="1435893" y="1603066"/>
                      <a:pt x="1435893" y="1406592"/>
                    </a:cubicBezTo>
                    <a:cubicBezTo>
                      <a:pt x="1435893" y="1283796"/>
                      <a:pt x="1498109" y="1175531"/>
                      <a:pt x="1592739" y="1111601"/>
                    </a:cubicBezTo>
                    <a:lnTo>
                      <a:pt x="1626594" y="1093225"/>
                    </a:lnTo>
                    <a:lnTo>
                      <a:pt x="1610617" y="1050832"/>
                    </a:lnTo>
                    <a:lnTo>
                      <a:pt x="1211423" y="1050832"/>
                    </a:lnTo>
                    <a:lnTo>
                      <a:pt x="1070194" y="1276969"/>
                    </a:lnTo>
                    <a:lnTo>
                      <a:pt x="1089240" y="1289810"/>
                    </a:lnTo>
                    <a:cubicBezTo>
                      <a:pt x="1110090" y="1310661"/>
                      <a:pt x="1122986" y="1339465"/>
                      <a:pt x="1122986" y="1371281"/>
                    </a:cubicBezTo>
                    <a:lnTo>
                      <a:pt x="1122986" y="1433757"/>
                    </a:lnTo>
                    <a:lnTo>
                      <a:pt x="1141066" y="1431758"/>
                    </a:lnTo>
                    <a:cubicBezTo>
                      <a:pt x="1162780" y="1425072"/>
                      <a:pt x="1182158" y="1412527"/>
                      <a:pt x="1197118" y="1395745"/>
                    </a:cubicBezTo>
                    <a:lnTo>
                      <a:pt x="1207982" y="1373153"/>
                    </a:lnTo>
                    <a:lnTo>
                      <a:pt x="1207897" y="1373130"/>
                    </a:lnTo>
                    <a:cubicBezTo>
                      <a:pt x="1199446" y="1370866"/>
                      <a:pt x="1192713" y="1365390"/>
                      <a:pt x="1188658" y="1358368"/>
                    </a:cubicBezTo>
                    <a:lnTo>
                      <a:pt x="1185493" y="1334326"/>
                    </a:lnTo>
                    <a:lnTo>
                      <a:pt x="1200255" y="1315088"/>
                    </a:lnTo>
                    <a:lnTo>
                      <a:pt x="1211538" y="1313602"/>
                    </a:lnTo>
                    <a:lnTo>
                      <a:pt x="1202510" y="1306674"/>
                    </a:lnTo>
                    <a:lnTo>
                      <a:pt x="1199344" y="1282632"/>
                    </a:lnTo>
                    <a:lnTo>
                      <a:pt x="1214106" y="1263394"/>
                    </a:lnTo>
                    <a:lnTo>
                      <a:pt x="1225388" y="1261908"/>
                    </a:lnTo>
                    <a:lnTo>
                      <a:pt x="1216360" y="1254982"/>
                    </a:lnTo>
                    <a:lnTo>
                      <a:pt x="1213195" y="1230939"/>
                    </a:lnTo>
                    <a:lnTo>
                      <a:pt x="1227957" y="1211702"/>
                    </a:lnTo>
                    <a:cubicBezTo>
                      <a:pt x="1234980" y="1207647"/>
                      <a:pt x="1243549" y="1206272"/>
                      <a:pt x="1252000" y="1208536"/>
                    </a:cubicBezTo>
                    <a:lnTo>
                      <a:pt x="1313631" y="1225050"/>
                    </a:lnTo>
                    <a:cubicBezTo>
                      <a:pt x="1330533" y="1229579"/>
                      <a:pt x="1340564" y="1246952"/>
                      <a:pt x="1336035" y="1263855"/>
                    </a:cubicBezTo>
                    <a:lnTo>
                      <a:pt x="1336034" y="1263855"/>
                    </a:lnTo>
                    <a:cubicBezTo>
                      <a:pt x="1333769" y="1272306"/>
                      <a:pt x="1328294" y="1279039"/>
                      <a:pt x="1321271" y="1283094"/>
                    </a:cubicBezTo>
                    <a:lnTo>
                      <a:pt x="1309992" y="1284579"/>
                    </a:lnTo>
                    <a:lnTo>
                      <a:pt x="1319019" y="1291505"/>
                    </a:lnTo>
                    <a:cubicBezTo>
                      <a:pt x="1323073" y="1298527"/>
                      <a:pt x="1324448" y="1307096"/>
                      <a:pt x="1322184" y="1315548"/>
                    </a:cubicBezTo>
                    <a:lnTo>
                      <a:pt x="1322183" y="1315547"/>
                    </a:lnTo>
                    <a:cubicBezTo>
                      <a:pt x="1319918" y="1323998"/>
                      <a:pt x="1314443" y="1330732"/>
                      <a:pt x="1307420" y="1334786"/>
                    </a:cubicBezTo>
                    <a:lnTo>
                      <a:pt x="1296139" y="1336272"/>
                    </a:lnTo>
                    <a:lnTo>
                      <a:pt x="1305167" y="1343199"/>
                    </a:lnTo>
                    <a:cubicBezTo>
                      <a:pt x="1309222" y="1350221"/>
                      <a:pt x="1310597" y="1358790"/>
                      <a:pt x="1308333" y="1367241"/>
                    </a:cubicBezTo>
                    <a:lnTo>
                      <a:pt x="1308332" y="1367241"/>
                    </a:lnTo>
                    <a:cubicBezTo>
                      <a:pt x="1303802" y="1384144"/>
                      <a:pt x="1286429" y="1394174"/>
                      <a:pt x="1269527" y="1389645"/>
                    </a:cubicBezTo>
                    <a:lnTo>
                      <a:pt x="1261153" y="1387401"/>
                    </a:lnTo>
                    <a:lnTo>
                      <a:pt x="1260551" y="1389278"/>
                    </a:lnTo>
                    <a:cubicBezTo>
                      <a:pt x="1239501" y="1432577"/>
                      <a:pt x="1201248" y="1465085"/>
                      <a:pt x="1155635" y="1479130"/>
                    </a:cubicBezTo>
                    <a:lnTo>
                      <a:pt x="1122986" y="1482739"/>
                    </a:lnTo>
                    <a:lnTo>
                      <a:pt x="1122986" y="1486498"/>
                    </a:lnTo>
                    <a:lnTo>
                      <a:pt x="701718" y="1486498"/>
                    </a:lnTo>
                    <a:lnTo>
                      <a:pt x="683537" y="1545065"/>
                    </a:lnTo>
                    <a:cubicBezTo>
                      <a:pt x="629532" y="1672748"/>
                      <a:pt x="503102" y="1762339"/>
                      <a:pt x="355747" y="1762339"/>
                    </a:cubicBezTo>
                    <a:cubicBezTo>
                      <a:pt x="159273" y="1762339"/>
                      <a:pt x="0" y="1603066"/>
                      <a:pt x="0" y="1406592"/>
                    </a:cubicBezTo>
                    <a:cubicBezTo>
                      <a:pt x="0" y="1259237"/>
                      <a:pt x="89591" y="1132807"/>
                      <a:pt x="217274" y="1078802"/>
                    </a:cubicBezTo>
                    <a:lnTo>
                      <a:pt x="278547" y="1059781"/>
                    </a:lnTo>
                    <a:lnTo>
                      <a:pt x="278547" y="991842"/>
                    </a:lnTo>
                    <a:lnTo>
                      <a:pt x="197585" y="946598"/>
                    </a:lnTo>
                    <a:lnTo>
                      <a:pt x="197585" y="872794"/>
                    </a:lnTo>
                    <a:lnTo>
                      <a:pt x="590310" y="872794"/>
                    </a:lnTo>
                    <a:lnTo>
                      <a:pt x="681519" y="910008"/>
                    </a:lnTo>
                    <a:lnTo>
                      <a:pt x="715619" y="875908"/>
                    </a:lnTo>
                    <a:lnTo>
                      <a:pt x="708934" y="870011"/>
                    </a:lnTo>
                    <a:cubicBezTo>
                      <a:pt x="677260" y="828089"/>
                      <a:pt x="671812" y="769614"/>
                      <a:pt x="699736" y="721248"/>
                    </a:cubicBezTo>
                    <a:lnTo>
                      <a:pt x="908771" y="359190"/>
                    </a:lnTo>
                    <a:cubicBezTo>
                      <a:pt x="929714" y="322916"/>
                      <a:pt x="964968" y="300055"/>
                      <a:pt x="1003284" y="293621"/>
                    </a:cubicBezTo>
                    <a:lnTo>
                      <a:pt x="1013813" y="293392"/>
                    </a:lnTo>
                    <a:lnTo>
                      <a:pt x="1049045" y="256953"/>
                    </a:lnTo>
                    <a:lnTo>
                      <a:pt x="1044852" y="252132"/>
                    </a:lnTo>
                    <a:lnTo>
                      <a:pt x="1021527" y="245882"/>
                    </a:lnTo>
                    <a:lnTo>
                      <a:pt x="1020939" y="245207"/>
                    </a:lnTo>
                    <a:cubicBezTo>
                      <a:pt x="1002757" y="213715"/>
                      <a:pt x="996589" y="175287"/>
                      <a:pt x="1006745" y="137387"/>
                    </a:cubicBezTo>
                    <a:lnTo>
                      <a:pt x="1015329" y="105348"/>
                    </a:lnTo>
                    <a:cubicBezTo>
                      <a:pt x="1030562" y="48498"/>
                      <a:pt x="1078196" y="8983"/>
                      <a:pt x="1133039" y="1347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rgbClr val="FFFFFF"/>
                </a:solidFill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644744E5-A9CF-452F-B951-783358E8CB6B}"/>
                  </a:ext>
                </a:extLst>
              </p:cNvPr>
              <p:cNvSpPr/>
              <p:nvPr/>
            </p:nvSpPr>
            <p:spPr>
              <a:xfrm>
                <a:off x="4166815" y="1496814"/>
                <a:ext cx="1556336" cy="1277268"/>
              </a:xfrm>
              <a:custGeom>
                <a:avLst/>
                <a:gdLst>
                  <a:gd name="connsiteX0" fmla="*/ 105788 w 2147387"/>
                  <a:gd name="connsiteY0" fmla="*/ 1485603 h 1762339"/>
                  <a:gd name="connsiteX1" fmla="*/ 113083 w 2147387"/>
                  <a:gd name="connsiteY1" fmla="*/ 1509104 h 1762339"/>
                  <a:gd name="connsiteX2" fmla="*/ 355747 w 2147387"/>
                  <a:gd name="connsiteY2" fmla="*/ 1669952 h 1762339"/>
                  <a:gd name="connsiteX3" fmla="*/ 598411 w 2147387"/>
                  <a:gd name="connsiteY3" fmla="*/ 1509104 h 1762339"/>
                  <a:gd name="connsiteX4" fmla="*/ 605428 w 2147387"/>
                  <a:gd name="connsiteY4" fmla="*/ 1486498 h 1762339"/>
                  <a:gd name="connsiteX5" fmla="*/ 295102 w 2147387"/>
                  <a:gd name="connsiteY5" fmla="*/ 1486498 h 1762339"/>
                  <a:gd name="connsiteX6" fmla="*/ 295102 w 2147387"/>
                  <a:gd name="connsiteY6" fmla="*/ 1485603 h 1762339"/>
                  <a:gd name="connsiteX7" fmla="*/ 1791640 w 2147387"/>
                  <a:gd name="connsiteY7" fmla="*/ 1143232 h 1762339"/>
                  <a:gd name="connsiteX8" fmla="*/ 1743492 w 2147387"/>
                  <a:gd name="connsiteY8" fmla="*/ 1148086 h 1762339"/>
                  <a:gd name="connsiteX9" fmla="*/ 1811452 w 2147387"/>
                  <a:gd name="connsiteY9" fmla="*/ 1328412 h 1762339"/>
                  <a:gd name="connsiteX10" fmla="*/ 1822621 w 2147387"/>
                  <a:gd name="connsiteY10" fmla="*/ 1330667 h 1762339"/>
                  <a:gd name="connsiteX11" fmla="*/ 1872947 w 2147387"/>
                  <a:gd name="connsiteY11" fmla="*/ 1406592 h 1762339"/>
                  <a:gd name="connsiteX12" fmla="*/ 1790546 w 2147387"/>
                  <a:gd name="connsiteY12" fmla="*/ 1488993 h 1762339"/>
                  <a:gd name="connsiteX13" fmla="*/ 1708145 w 2147387"/>
                  <a:gd name="connsiteY13" fmla="*/ 1406592 h 1762339"/>
                  <a:gd name="connsiteX14" fmla="*/ 1714621 w 2147387"/>
                  <a:gd name="connsiteY14" fmla="*/ 1374518 h 1762339"/>
                  <a:gd name="connsiteX15" fmla="*/ 1726157 w 2147387"/>
                  <a:gd name="connsiteY15" fmla="*/ 1357407 h 1762339"/>
                  <a:gd name="connsiteX16" fmla="*/ 1659335 w 2147387"/>
                  <a:gd name="connsiteY16" fmla="*/ 1180100 h 1762339"/>
                  <a:gd name="connsiteX17" fmla="*/ 1644393 w 2147387"/>
                  <a:gd name="connsiteY17" fmla="*/ 1188210 h 1762339"/>
                  <a:gd name="connsiteX18" fmla="*/ 1528280 w 2147387"/>
                  <a:gd name="connsiteY18" fmla="*/ 1406592 h 1762339"/>
                  <a:gd name="connsiteX19" fmla="*/ 1791640 w 2147387"/>
                  <a:gd name="connsiteY19" fmla="*/ 1669952 h 1762339"/>
                  <a:gd name="connsiteX20" fmla="*/ 2055000 w 2147387"/>
                  <a:gd name="connsiteY20" fmla="*/ 1406592 h 1762339"/>
                  <a:gd name="connsiteX21" fmla="*/ 1791640 w 2147387"/>
                  <a:gd name="connsiteY21" fmla="*/ 1143232 h 1762339"/>
                  <a:gd name="connsiteX22" fmla="*/ 355747 w 2147387"/>
                  <a:gd name="connsiteY22" fmla="*/ 1143232 h 1762339"/>
                  <a:gd name="connsiteX23" fmla="*/ 92387 w 2147387"/>
                  <a:gd name="connsiteY23" fmla="*/ 1406592 h 1762339"/>
                  <a:gd name="connsiteX24" fmla="*/ 92584 w 2147387"/>
                  <a:gd name="connsiteY24" fmla="*/ 1408546 h 1762339"/>
                  <a:gd name="connsiteX25" fmla="*/ 247936 w 2147387"/>
                  <a:gd name="connsiteY25" fmla="*/ 1408546 h 1762339"/>
                  <a:gd name="connsiteX26" fmla="*/ 320391 w 2147387"/>
                  <a:gd name="connsiteY26" fmla="*/ 1301675 h 1762339"/>
                  <a:gd name="connsiteX27" fmla="*/ 320621 w 2147387"/>
                  <a:gd name="connsiteY27" fmla="*/ 1302014 h 1762339"/>
                  <a:gd name="connsiteX28" fmla="*/ 328848 w 2147387"/>
                  <a:gd name="connsiteY28" fmla="*/ 1289810 h 1762339"/>
                  <a:gd name="connsiteX29" fmla="*/ 410319 w 2147387"/>
                  <a:gd name="connsiteY29" fmla="*/ 1256064 h 1762339"/>
                  <a:gd name="connsiteX30" fmla="*/ 566037 w 2147387"/>
                  <a:gd name="connsiteY30" fmla="*/ 1256064 h 1762339"/>
                  <a:gd name="connsiteX31" fmla="*/ 541971 w 2147387"/>
                  <a:gd name="connsiteY31" fmla="*/ 1220369 h 1762339"/>
                  <a:gd name="connsiteX32" fmla="*/ 355747 w 2147387"/>
                  <a:gd name="connsiteY32" fmla="*/ 1143232 h 1762339"/>
                  <a:gd name="connsiteX33" fmla="*/ 932817 w 2147387"/>
                  <a:gd name="connsiteY33" fmla="*/ 1050832 h 1762339"/>
                  <a:gd name="connsiteX34" fmla="*/ 860230 w 2147387"/>
                  <a:gd name="connsiteY34" fmla="*/ 1167058 h 1762339"/>
                  <a:gd name="connsiteX35" fmla="*/ 860230 w 2147387"/>
                  <a:gd name="connsiteY35" fmla="*/ 1256064 h 1762339"/>
                  <a:gd name="connsiteX36" fmla="*/ 920293 w 2147387"/>
                  <a:gd name="connsiteY36" fmla="*/ 1256064 h 1762339"/>
                  <a:gd name="connsiteX37" fmla="*/ 1048466 w 2147387"/>
                  <a:gd name="connsiteY37" fmla="*/ 1050832 h 1762339"/>
                  <a:gd name="connsiteX38" fmla="*/ 1730059 w 2147387"/>
                  <a:gd name="connsiteY38" fmla="*/ 770224 h 1762339"/>
                  <a:gd name="connsiteX39" fmla="*/ 1786793 w 2147387"/>
                  <a:gd name="connsiteY39" fmla="*/ 907190 h 1762339"/>
                  <a:gd name="connsiteX40" fmla="*/ 1689943 w 2147387"/>
                  <a:gd name="connsiteY40" fmla="*/ 919941 h 1762339"/>
                  <a:gd name="connsiteX41" fmla="*/ 1652560 w 2147387"/>
                  <a:gd name="connsiteY41" fmla="*/ 829691 h 1762339"/>
                  <a:gd name="connsiteX42" fmla="*/ 1730059 w 2147387"/>
                  <a:gd name="connsiteY42" fmla="*/ 770224 h 1762339"/>
                  <a:gd name="connsiteX43" fmla="*/ 1133039 w 2147387"/>
                  <a:gd name="connsiteY43" fmla="*/ 1347 h 1762339"/>
                  <a:gd name="connsiteX44" fmla="*/ 1189352 w 2147387"/>
                  <a:gd name="connsiteY44" fmla="*/ 4876 h 1762339"/>
                  <a:gd name="connsiteX45" fmla="*/ 1293353 w 2147387"/>
                  <a:gd name="connsiteY45" fmla="*/ 122586 h 1762339"/>
                  <a:gd name="connsiteX46" fmla="*/ 1291510 w 2147387"/>
                  <a:gd name="connsiteY46" fmla="*/ 151990 h 1762339"/>
                  <a:gd name="connsiteX47" fmla="*/ 1271534 w 2147387"/>
                  <a:gd name="connsiteY47" fmla="*/ 146638 h 1762339"/>
                  <a:gd name="connsiteX48" fmla="*/ 1269637 w 2147387"/>
                  <a:gd name="connsiteY48" fmla="*/ 176898 h 1762339"/>
                  <a:gd name="connsiteX49" fmla="*/ 1259986 w 2147387"/>
                  <a:gd name="connsiteY49" fmla="*/ 212917 h 1762339"/>
                  <a:gd name="connsiteX50" fmla="*/ 1158858 w 2147387"/>
                  <a:gd name="connsiteY50" fmla="*/ 302269 h 1762339"/>
                  <a:gd name="connsiteX51" fmla="*/ 1120417 w 2147387"/>
                  <a:gd name="connsiteY51" fmla="*/ 299860 h 1762339"/>
                  <a:gd name="connsiteX52" fmla="*/ 1112604 w 2147387"/>
                  <a:gd name="connsiteY52" fmla="*/ 327174 h 1762339"/>
                  <a:gd name="connsiteX53" fmla="*/ 1133104 w 2147387"/>
                  <a:gd name="connsiteY53" fmla="*/ 345256 h 1762339"/>
                  <a:gd name="connsiteX54" fmla="*/ 1155771 w 2147387"/>
                  <a:gd name="connsiteY54" fmla="*/ 391708 h 1762339"/>
                  <a:gd name="connsiteX55" fmla="*/ 1155893 w 2147387"/>
                  <a:gd name="connsiteY55" fmla="*/ 393447 h 1762339"/>
                  <a:gd name="connsiteX56" fmla="*/ 1161969 w 2147387"/>
                  <a:gd name="connsiteY56" fmla="*/ 401366 h 1762339"/>
                  <a:gd name="connsiteX57" fmla="*/ 1203103 w 2147387"/>
                  <a:gd name="connsiteY57" fmla="*/ 554880 h 1762339"/>
                  <a:gd name="connsiteX58" fmla="*/ 1205618 w 2147387"/>
                  <a:gd name="connsiteY58" fmla="*/ 555211 h 1762339"/>
                  <a:gd name="connsiteX59" fmla="*/ 1327921 w 2147387"/>
                  <a:gd name="connsiteY59" fmla="*/ 625823 h 1762339"/>
                  <a:gd name="connsiteX60" fmla="*/ 1344399 w 2147387"/>
                  <a:gd name="connsiteY60" fmla="*/ 687321 h 1762339"/>
                  <a:gd name="connsiteX61" fmla="*/ 1282901 w 2147387"/>
                  <a:gd name="connsiteY61" fmla="*/ 703799 h 1762339"/>
                  <a:gd name="connsiteX62" fmla="*/ 1160598 w 2147387"/>
                  <a:gd name="connsiteY62" fmla="*/ 633188 h 1762339"/>
                  <a:gd name="connsiteX63" fmla="*/ 1160196 w 2147387"/>
                  <a:gd name="connsiteY63" fmla="*/ 632665 h 1762339"/>
                  <a:gd name="connsiteX64" fmla="*/ 1144859 w 2147387"/>
                  <a:gd name="connsiteY64" fmla="*/ 627387 h 1762339"/>
                  <a:gd name="connsiteX65" fmla="*/ 1124382 w 2147387"/>
                  <a:gd name="connsiteY65" fmla="*/ 600701 h 1762339"/>
                  <a:gd name="connsiteX66" fmla="*/ 1110538 w 2147387"/>
                  <a:gd name="connsiteY66" fmla="*/ 549035 h 1762339"/>
                  <a:gd name="connsiteX67" fmla="*/ 987903 w 2147387"/>
                  <a:gd name="connsiteY67" fmla="*/ 761446 h 1762339"/>
                  <a:gd name="connsiteX68" fmla="*/ 1117770 w 2147387"/>
                  <a:gd name="connsiteY68" fmla="*/ 836425 h 1762339"/>
                  <a:gd name="connsiteX69" fmla="*/ 1119071 w 2147387"/>
                  <a:gd name="connsiteY69" fmla="*/ 837572 h 1762339"/>
                  <a:gd name="connsiteX70" fmla="*/ 1169992 w 2147387"/>
                  <a:gd name="connsiteY70" fmla="*/ 822100 h 1762339"/>
                  <a:gd name="connsiteX71" fmla="*/ 1319924 w 2147387"/>
                  <a:gd name="connsiteY71" fmla="*/ 806787 h 1762339"/>
                  <a:gd name="connsiteX72" fmla="*/ 1526851 w 2147387"/>
                  <a:gd name="connsiteY72" fmla="*/ 839417 h 1762339"/>
                  <a:gd name="connsiteX73" fmla="*/ 1532012 w 2147387"/>
                  <a:gd name="connsiteY73" fmla="*/ 842262 h 1762339"/>
                  <a:gd name="connsiteX74" fmla="*/ 1486589 w 2147387"/>
                  <a:gd name="connsiteY74" fmla="*/ 721735 h 1762339"/>
                  <a:gd name="connsiteX75" fmla="*/ 1394694 w 2147387"/>
                  <a:gd name="connsiteY75" fmla="*/ 721735 h 1762339"/>
                  <a:gd name="connsiteX76" fmla="*/ 1354184 w 2147387"/>
                  <a:gd name="connsiteY76" fmla="*/ 681225 h 1762339"/>
                  <a:gd name="connsiteX77" fmla="*/ 1394694 w 2147387"/>
                  <a:gd name="connsiteY77" fmla="*/ 640715 h 1762339"/>
                  <a:gd name="connsiteX78" fmla="*/ 1550549 w 2147387"/>
                  <a:gd name="connsiteY78" fmla="*/ 640716 h 1762339"/>
                  <a:gd name="connsiteX79" fmla="*/ 1550549 w 2147387"/>
                  <a:gd name="connsiteY79" fmla="*/ 641367 h 1762339"/>
                  <a:gd name="connsiteX80" fmla="*/ 1552277 w 2147387"/>
                  <a:gd name="connsiteY80" fmla="*/ 640716 h 1762339"/>
                  <a:gd name="connsiteX81" fmla="*/ 1710655 w 2147387"/>
                  <a:gd name="connsiteY81" fmla="*/ 1060956 h 1762339"/>
                  <a:gd name="connsiteX82" fmla="*/ 1719945 w 2147387"/>
                  <a:gd name="connsiteY82" fmla="*/ 1058073 h 1762339"/>
                  <a:gd name="connsiteX83" fmla="*/ 1791640 w 2147387"/>
                  <a:gd name="connsiteY83" fmla="*/ 1050845 h 1762339"/>
                  <a:gd name="connsiteX84" fmla="*/ 2147387 w 2147387"/>
                  <a:gd name="connsiteY84" fmla="*/ 1406592 h 1762339"/>
                  <a:gd name="connsiteX85" fmla="*/ 1791640 w 2147387"/>
                  <a:gd name="connsiteY85" fmla="*/ 1762339 h 1762339"/>
                  <a:gd name="connsiteX86" fmla="*/ 1435893 w 2147387"/>
                  <a:gd name="connsiteY86" fmla="*/ 1406592 h 1762339"/>
                  <a:gd name="connsiteX87" fmla="*/ 1592739 w 2147387"/>
                  <a:gd name="connsiteY87" fmla="*/ 1111601 h 1762339"/>
                  <a:gd name="connsiteX88" fmla="*/ 1626594 w 2147387"/>
                  <a:gd name="connsiteY88" fmla="*/ 1093225 h 1762339"/>
                  <a:gd name="connsiteX89" fmla="*/ 1610617 w 2147387"/>
                  <a:gd name="connsiteY89" fmla="*/ 1050832 h 1762339"/>
                  <a:gd name="connsiteX90" fmla="*/ 1211423 w 2147387"/>
                  <a:gd name="connsiteY90" fmla="*/ 1050832 h 1762339"/>
                  <a:gd name="connsiteX91" fmla="*/ 1070194 w 2147387"/>
                  <a:gd name="connsiteY91" fmla="*/ 1276969 h 1762339"/>
                  <a:gd name="connsiteX92" fmla="*/ 1089240 w 2147387"/>
                  <a:gd name="connsiteY92" fmla="*/ 1289810 h 1762339"/>
                  <a:gd name="connsiteX93" fmla="*/ 1122986 w 2147387"/>
                  <a:gd name="connsiteY93" fmla="*/ 1371281 h 1762339"/>
                  <a:gd name="connsiteX94" fmla="*/ 1122986 w 2147387"/>
                  <a:gd name="connsiteY94" fmla="*/ 1433757 h 1762339"/>
                  <a:gd name="connsiteX95" fmla="*/ 1141066 w 2147387"/>
                  <a:gd name="connsiteY95" fmla="*/ 1431758 h 1762339"/>
                  <a:gd name="connsiteX96" fmla="*/ 1197118 w 2147387"/>
                  <a:gd name="connsiteY96" fmla="*/ 1395745 h 1762339"/>
                  <a:gd name="connsiteX97" fmla="*/ 1207982 w 2147387"/>
                  <a:gd name="connsiteY97" fmla="*/ 1373153 h 1762339"/>
                  <a:gd name="connsiteX98" fmla="*/ 1207897 w 2147387"/>
                  <a:gd name="connsiteY98" fmla="*/ 1373130 h 1762339"/>
                  <a:gd name="connsiteX99" fmla="*/ 1188658 w 2147387"/>
                  <a:gd name="connsiteY99" fmla="*/ 1358368 h 1762339"/>
                  <a:gd name="connsiteX100" fmla="*/ 1185493 w 2147387"/>
                  <a:gd name="connsiteY100" fmla="*/ 1334326 h 1762339"/>
                  <a:gd name="connsiteX101" fmla="*/ 1200255 w 2147387"/>
                  <a:gd name="connsiteY101" fmla="*/ 1315088 h 1762339"/>
                  <a:gd name="connsiteX102" fmla="*/ 1211538 w 2147387"/>
                  <a:gd name="connsiteY102" fmla="*/ 1313602 h 1762339"/>
                  <a:gd name="connsiteX103" fmla="*/ 1202510 w 2147387"/>
                  <a:gd name="connsiteY103" fmla="*/ 1306674 h 1762339"/>
                  <a:gd name="connsiteX104" fmla="*/ 1199344 w 2147387"/>
                  <a:gd name="connsiteY104" fmla="*/ 1282632 h 1762339"/>
                  <a:gd name="connsiteX105" fmla="*/ 1214106 w 2147387"/>
                  <a:gd name="connsiteY105" fmla="*/ 1263394 h 1762339"/>
                  <a:gd name="connsiteX106" fmla="*/ 1225388 w 2147387"/>
                  <a:gd name="connsiteY106" fmla="*/ 1261908 h 1762339"/>
                  <a:gd name="connsiteX107" fmla="*/ 1216360 w 2147387"/>
                  <a:gd name="connsiteY107" fmla="*/ 1254982 h 1762339"/>
                  <a:gd name="connsiteX108" fmla="*/ 1213195 w 2147387"/>
                  <a:gd name="connsiteY108" fmla="*/ 1230939 h 1762339"/>
                  <a:gd name="connsiteX109" fmla="*/ 1227957 w 2147387"/>
                  <a:gd name="connsiteY109" fmla="*/ 1211702 h 1762339"/>
                  <a:gd name="connsiteX110" fmla="*/ 1252000 w 2147387"/>
                  <a:gd name="connsiteY110" fmla="*/ 1208536 h 1762339"/>
                  <a:gd name="connsiteX111" fmla="*/ 1313631 w 2147387"/>
                  <a:gd name="connsiteY111" fmla="*/ 1225050 h 1762339"/>
                  <a:gd name="connsiteX112" fmla="*/ 1336035 w 2147387"/>
                  <a:gd name="connsiteY112" fmla="*/ 1263855 h 1762339"/>
                  <a:gd name="connsiteX113" fmla="*/ 1336034 w 2147387"/>
                  <a:gd name="connsiteY113" fmla="*/ 1263855 h 1762339"/>
                  <a:gd name="connsiteX114" fmla="*/ 1321271 w 2147387"/>
                  <a:gd name="connsiteY114" fmla="*/ 1283094 h 1762339"/>
                  <a:gd name="connsiteX115" fmla="*/ 1309992 w 2147387"/>
                  <a:gd name="connsiteY115" fmla="*/ 1284579 h 1762339"/>
                  <a:gd name="connsiteX116" fmla="*/ 1319019 w 2147387"/>
                  <a:gd name="connsiteY116" fmla="*/ 1291505 h 1762339"/>
                  <a:gd name="connsiteX117" fmla="*/ 1322184 w 2147387"/>
                  <a:gd name="connsiteY117" fmla="*/ 1315548 h 1762339"/>
                  <a:gd name="connsiteX118" fmla="*/ 1322183 w 2147387"/>
                  <a:gd name="connsiteY118" fmla="*/ 1315547 h 1762339"/>
                  <a:gd name="connsiteX119" fmla="*/ 1307420 w 2147387"/>
                  <a:gd name="connsiteY119" fmla="*/ 1334786 h 1762339"/>
                  <a:gd name="connsiteX120" fmla="*/ 1296139 w 2147387"/>
                  <a:gd name="connsiteY120" fmla="*/ 1336272 h 1762339"/>
                  <a:gd name="connsiteX121" fmla="*/ 1305167 w 2147387"/>
                  <a:gd name="connsiteY121" fmla="*/ 1343199 h 1762339"/>
                  <a:gd name="connsiteX122" fmla="*/ 1308333 w 2147387"/>
                  <a:gd name="connsiteY122" fmla="*/ 1367241 h 1762339"/>
                  <a:gd name="connsiteX123" fmla="*/ 1308332 w 2147387"/>
                  <a:gd name="connsiteY123" fmla="*/ 1367241 h 1762339"/>
                  <a:gd name="connsiteX124" fmla="*/ 1269527 w 2147387"/>
                  <a:gd name="connsiteY124" fmla="*/ 1389645 h 1762339"/>
                  <a:gd name="connsiteX125" fmla="*/ 1261153 w 2147387"/>
                  <a:gd name="connsiteY125" fmla="*/ 1387401 h 1762339"/>
                  <a:gd name="connsiteX126" fmla="*/ 1260551 w 2147387"/>
                  <a:gd name="connsiteY126" fmla="*/ 1389278 h 1762339"/>
                  <a:gd name="connsiteX127" fmla="*/ 1155635 w 2147387"/>
                  <a:gd name="connsiteY127" fmla="*/ 1479130 h 1762339"/>
                  <a:gd name="connsiteX128" fmla="*/ 1122986 w 2147387"/>
                  <a:gd name="connsiteY128" fmla="*/ 1482739 h 1762339"/>
                  <a:gd name="connsiteX129" fmla="*/ 1122986 w 2147387"/>
                  <a:gd name="connsiteY129" fmla="*/ 1486498 h 1762339"/>
                  <a:gd name="connsiteX130" fmla="*/ 701718 w 2147387"/>
                  <a:gd name="connsiteY130" fmla="*/ 1486498 h 1762339"/>
                  <a:gd name="connsiteX131" fmla="*/ 683537 w 2147387"/>
                  <a:gd name="connsiteY131" fmla="*/ 1545065 h 1762339"/>
                  <a:gd name="connsiteX132" fmla="*/ 355747 w 2147387"/>
                  <a:gd name="connsiteY132" fmla="*/ 1762339 h 1762339"/>
                  <a:gd name="connsiteX133" fmla="*/ 0 w 2147387"/>
                  <a:gd name="connsiteY133" fmla="*/ 1406592 h 1762339"/>
                  <a:gd name="connsiteX134" fmla="*/ 217274 w 2147387"/>
                  <a:gd name="connsiteY134" fmla="*/ 1078802 h 1762339"/>
                  <a:gd name="connsiteX135" fmla="*/ 278547 w 2147387"/>
                  <a:gd name="connsiteY135" fmla="*/ 1059781 h 1762339"/>
                  <a:gd name="connsiteX136" fmla="*/ 278547 w 2147387"/>
                  <a:gd name="connsiteY136" fmla="*/ 991842 h 1762339"/>
                  <a:gd name="connsiteX137" fmla="*/ 197585 w 2147387"/>
                  <a:gd name="connsiteY137" fmla="*/ 946598 h 1762339"/>
                  <a:gd name="connsiteX138" fmla="*/ 197585 w 2147387"/>
                  <a:gd name="connsiteY138" fmla="*/ 872794 h 1762339"/>
                  <a:gd name="connsiteX139" fmla="*/ 590310 w 2147387"/>
                  <a:gd name="connsiteY139" fmla="*/ 872794 h 1762339"/>
                  <a:gd name="connsiteX140" fmla="*/ 681519 w 2147387"/>
                  <a:gd name="connsiteY140" fmla="*/ 910008 h 1762339"/>
                  <a:gd name="connsiteX141" fmla="*/ 715619 w 2147387"/>
                  <a:gd name="connsiteY141" fmla="*/ 875908 h 1762339"/>
                  <a:gd name="connsiteX142" fmla="*/ 708934 w 2147387"/>
                  <a:gd name="connsiteY142" fmla="*/ 870011 h 1762339"/>
                  <a:gd name="connsiteX143" fmla="*/ 699736 w 2147387"/>
                  <a:gd name="connsiteY143" fmla="*/ 721248 h 1762339"/>
                  <a:gd name="connsiteX144" fmla="*/ 908771 w 2147387"/>
                  <a:gd name="connsiteY144" fmla="*/ 359190 h 1762339"/>
                  <a:gd name="connsiteX145" fmla="*/ 1003284 w 2147387"/>
                  <a:gd name="connsiteY145" fmla="*/ 293621 h 1762339"/>
                  <a:gd name="connsiteX146" fmla="*/ 1013813 w 2147387"/>
                  <a:gd name="connsiteY146" fmla="*/ 293392 h 1762339"/>
                  <a:gd name="connsiteX147" fmla="*/ 1049045 w 2147387"/>
                  <a:gd name="connsiteY147" fmla="*/ 256953 h 1762339"/>
                  <a:gd name="connsiteX148" fmla="*/ 1044852 w 2147387"/>
                  <a:gd name="connsiteY148" fmla="*/ 252132 h 1762339"/>
                  <a:gd name="connsiteX149" fmla="*/ 1021527 w 2147387"/>
                  <a:gd name="connsiteY149" fmla="*/ 245882 h 1762339"/>
                  <a:gd name="connsiteX150" fmla="*/ 1020939 w 2147387"/>
                  <a:gd name="connsiteY150" fmla="*/ 245207 h 1762339"/>
                  <a:gd name="connsiteX151" fmla="*/ 1006745 w 2147387"/>
                  <a:gd name="connsiteY151" fmla="*/ 137387 h 1762339"/>
                  <a:gd name="connsiteX152" fmla="*/ 1015329 w 2147387"/>
                  <a:gd name="connsiteY152" fmla="*/ 105348 h 1762339"/>
                  <a:gd name="connsiteX153" fmla="*/ 1133039 w 2147387"/>
                  <a:gd name="connsiteY153" fmla="*/ 1347 h 1762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</a:cxnLst>
                <a:rect l="l" t="t" r="r" b="b"/>
                <a:pathLst>
                  <a:path w="2147387" h="1762339">
                    <a:moveTo>
                      <a:pt x="105788" y="1485603"/>
                    </a:moveTo>
                    <a:lnTo>
                      <a:pt x="113083" y="1509104"/>
                    </a:lnTo>
                    <a:cubicBezTo>
                      <a:pt x="153063" y="1603628"/>
                      <a:pt x="246659" y="1669952"/>
                      <a:pt x="355747" y="1669952"/>
                    </a:cubicBezTo>
                    <a:cubicBezTo>
                      <a:pt x="464834" y="1669952"/>
                      <a:pt x="558431" y="1603628"/>
                      <a:pt x="598411" y="1509104"/>
                    </a:cubicBezTo>
                    <a:lnTo>
                      <a:pt x="605428" y="1486498"/>
                    </a:lnTo>
                    <a:lnTo>
                      <a:pt x="295102" y="1486498"/>
                    </a:lnTo>
                    <a:lnTo>
                      <a:pt x="295102" y="1485603"/>
                    </a:lnTo>
                    <a:close/>
                    <a:moveTo>
                      <a:pt x="1791640" y="1143232"/>
                    </a:moveTo>
                    <a:lnTo>
                      <a:pt x="1743492" y="1148086"/>
                    </a:lnTo>
                    <a:lnTo>
                      <a:pt x="1811452" y="1328412"/>
                    </a:lnTo>
                    <a:lnTo>
                      <a:pt x="1822621" y="1330667"/>
                    </a:lnTo>
                    <a:cubicBezTo>
                      <a:pt x="1852196" y="1343176"/>
                      <a:pt x="1872947" y="1372460"/>
                      <a:pt x="1872947" y="1406592"/>
                    </a:cubicBezTo>
                    <a:cubicBezTo>
                      <a:pt x="1872947" y="1452101"/>
                      <a:pt x="1836055" y="1488993"/>
                      <a:pt x="1790546" y="1488993"/>
                    </a:cubicBezTo>
                    <a:cubicBezTo>
                      <a:pt x="1745037" y="1488993"/>
                      <a:pt x="1708145" y="1452101"/>
                      <a:pt x="1708145" y="1406592"/>
                    </a:cubicBezTo>
                    <a:cubicBezTo>
                      <a:pt x="1708145" y="1395215"/>
                      <a:pt x="1710451" y="1384376"/>
                      <a:pt x="1714621" y="1374518"/>
                    </a:cubicBezTo>
                    <a:lnTo>
                      <a:pt x="1726157" y="1357407"/>
                    </a:lnTo>
                    <a:lnTo>
                      <a:pt x="1659335" y="1180100"/>
                    </a:lnTo>
                    <a:lnTo>
                      <a:pt x="1644393" y="1188210"/>
                    </a:lnTo>
                    <a:cubicBezTo>
                      <a:pt x="1574339" y="1235538"/>
                      <a:pt x="1528280" y="1315686"/>
                      <a:pt x="1528280" y="1406592"/>
                    </a:cubicBezTo>
                    <a:cubicBezTo>
                      <a:pt x="1528280" y="1552042"/>
                      <a:pt x="1646190" y="1669952"/>
                      <a:pt x="1791640" y="1669952"/>
                    </a:cubicBezTo>
                    <a:cubicBezTo>
                      <a:pt x="1937090" y="1669952"/>
                      <a:pt x="2055000" y="1552042"/>
                      <a:pt x="2055000" y="1406592"/>
                    </a:cubicBezTo>
                    <a:cubicBezTo>
                      <a:pt x="2055000" y="1261142"/>
                      <a:pt x="1937090" y="1143232"/>
                      <a:pt x="1791640" y="1143232"/>
                    </a:cubicBezTo>
                    <a:close/>
                    <a:moveTo>
                      <a:pt x="355747" y="1143232"/>
                    </a:moveTo>
                    <a:cubicBezTo>
                      <a:pt x="210297" y="1143232"/>
                      <a:pt x="92387" y="1261142"/>
                      <a:pt x="92387" y="1406592"/>
                    </a:cubicBezTo>
                    <a:lnTo>
                      <a:pt x="92584" y="1408546"/>
                    </a:lnTo>
                    <a:lnTo>
                      <a:pt x="247936" y="1408546"/>
                    </a:lnTo>
                    <a:lnTo>
                      <a:pt x="320391" y="1301675"/>
                    </a:lnTo>
                    <a:lnTo>
                      <a:pt x="320621" y="1302014"/>
                    </a:lnTo>
                    <a:lnTo>
                      <a:pt x="328848" y="1289810"/>
                    </a:lnTo>
                    <a:cubicBezTo>
                      <a:pt x="349699" y="1268960"/>
                      <a:pt x="378503" y="1256064"/>
                      <a:pt x="410319" y="1256064"/>
                    </a:cubicBezTo>
                    <a:lnTo>
                      <a:pt x="566037" y="1256064"/>
                    </a:lnTo>
                    <a:lnTo>
                      <a:pt x="541971" y="1220369"/>
                    </a:lnTo>
                    <a:cubicBezTo>
                      <a:pt x="494312" y="1172710"/>
                      <a:pt x="428472" y="1143232"/>
                      <a:pt x="355747" y="1143232"/>
                    </a:cubicBezTo>
                    <a:close/>
                    <a:moveTo>
                      <a:pt x="932817" y="1050832"/>
                    </a:moveTo>
                    <a:lnTo>
                      <a:pt x="860230" y="1167058"/>
                    </a:lnTo>
                    <a:lnTo>
                      <a:pt x="860230" y="1256064"/>
                    </a:lnTo>
                    <a:lnTo>
                      <a:pt x="920293" y="1256064"/>
                    </a:lnTo>
                    <a:lnTo>
                      <a:pt x="1048466" y="1050832"/>
                    </a:lnTo>
                    <a:close/>
                    <a:moveTo>
                      <a:pt x="1730059" y="770224"/>
                    </a:moveTo>
                    <a:lnTo>
                      <a:pt x="1786793" y="907190"/>
                    </a:lnTo>
                    <a:cubicBezTo>
                      <a:pt x="1761115" y="932868"/>
                      <a:pt x="1721392" y="938097"/>
                      <a:pt x="1689943" y="919941"/>
                    </a:cubicBezTo>
                    <a:cubicBezTo>
                      <a:pt x="1658494" y="901784"/>
                      <a:pt x="1643162" y="864768"/>
                      <a:pt x="1652560" y="829691"/>
                    </a:cubicBezTo>
                    <a:cubicBezTo>
                      <a:pt x="1661959" y="794614"/>
                      <a:pt x="1693745" y="770224"/>
                      <a:pt x="1730059" y="770224"/>
                    </a:cubicBezTo>
                    <a:close/>
                    <a:moveTo>
                      <a:pt x="1133039" y="1347"/>
                    </a:moveTo>
                    <a:cubicBezTo>
                      <a:pt x="1151320" y="-1198"/>
                      <a:pt x="1170402" y="-201"/>
                      <a:pt x="1189352" y="4876"/>
                    </a:cubicBezTo>
                    <a:cubicBezTo>
                      <a:pt x="1246202" y="20109"/>
                      <a:pt x="1285717" y="67743"/>
                      <a:pt x="1293353" y="122586"/>
                    </a:cubicBezTo>
                    <a:lnTo>
                      <a:pt x="1291510" y="151990"/>
                    </a:lnTo>
                    <a:lnTo>
                      <a:pt x="1271534" y="146638"/>
                    </a:lnTo>
                    <a:lnTo>
                      <a:pt x="1269637" y="176898"/>
                    </a:lnTo>
                    <a:lnTo>
                      <a:pt x="1259986" y="212917"/>
                    </a:lnTo>
                    <a:cubicBezTo>
                      <a:pt x="1246899" y="261759"/>
                      <a:pt x="1205975" y="295708"/>
                      <a:pt x="1158858" y="302269"/>
                    </a:cubicBezTo>
                    <a:lnTo>
                      <a:pt x="1120417" y="299860"/>
                    </a:lnTo>
                    <a:lnTo>
                      <a:pt x="1112604" y="327174"/>
                    </a:lnTo>
                    <a:lnTo>
                      <a:pt x="1133104" y="345256"/>
                    </a:lnTo>
                    <a:cubicBezTo>
                      <a:pt x="1143662" y="359230"/>
                      <a:pt x="1151306" y="375043"/>
                      <a:pt x="1155771" y="391708"/>
                    </a:cubicBezTo>
                    <a:lnTo>
                      <a:pt x="1155893" y="393447"/>
                    </a:lnTo>
                    <a:lnTo>
                      <a:pt x="1161969" y="401366"/>
                    </a:lnTo>
                    <a:lnTo>
                      <a:pt x="1203103" y="554880"/>
                    </a:lnTo>
                    <a:lnTo>
                      <a:pt x="1205618" y="555211"/>
                    </a:lnTo>
                    <a:lnTo>
                      <a:pt x="1327921" y="625823"/>
                    </a:lnTo>
                    <a:cubicBezTo>
                      <a:pt x="1349453" y="638255"/>
                      <a:pt x="1356831" y="665788"/>
                      <a:pt x="1344399" y="687321"/>
                    </a:cubicBezTo>
                    <a:cubicBezTo>
                      <a:pt x="1331967" y="708854"/>
                      <a:pt x="1304433" y="716231"/>
                      <a:pt x="1282901" y="703799"/>
                    </a:cubicBezTo>
                    <a:lnTo>
                      <a:pt x="1160598" y="633188"/>
                    </a:lnTo>
                    <a:lnTo>
                      <a:pt x="1160196" y="632665"/>
                    </a:lnTo>
                    <a:lnTo>
                      <a:pt x="1144859" y="627387"/>
                    </a:lnTo>
                    <a:cubicBezTo>
                      <a:pt x="1135118" y="621763"/>
                      <a:pt x="1127523" y="612423"/>
                      <a:pt x="1124382" y="600701"/>
                    </a:cubicBezTo>
                    <a:lnTo>
                      <a:pt x="1110538" y="549035"/>
                    </a:lnTo>
                    <a:lnTo>
                      <a:pt x="987903" y="761446"/>
                    </a:lnTo>
                    <a:lnTo>
                      <a:pt x="1117770" y="836425"/>
                    </a:lnTo>
                    <a:lnTo>
                      <a:pt x="1119071" y="837572"/>
                    </a:lnTo>
                    <a:lnTo>
                      <a:pt x="1169992" y="822100"/>
                    </a:lnTo>
                    <a:cubicBezTo>
                      <a:pt x="1212791" y="812432"/>
                      <a:pt x="1264386" y="806787"/>
                      <a:pt x="1319924" y="806787"/>
                    </a:cubicBezTo>
                    <a:cubicBezTo>
                      <a:pt x="1403232" y="806787"/>
                      <a:pt x="1477666" y="819489"/>
                      <a:pt x="1526851" y="839417"/>
                    </a:cubicBezTo>
                    <a:lnTo>
                      <a:pt x="1532012" y="842262"/>
                    </a:lnTo>
                    <a:lnTo>
                      <a:pt x="1486589" y="721735"/>
                    </a:lnTo>
                    <a:lnTo>
                      <a:pt x="1394694" y="721735"/>
                    </a:lnTo>
                    <a:cubicBezTo>
                      <a:pt x="1372321" y="721735"/>
                      <a:pt x="1354184" y="703598"/>
                      <a:pt x="1354184" y="681225"/>
                    </a:cubicBezTo>
                    <a:cubicBezTo>
                      <a:pt x="1354184" y="658852"/>
                      <a:pt x="1372321" y="640715"/>
                      <a:pt x="1394694" y="640715"/>
                    </a:cubicBezTo>
                    <a:cubicBezTo>
                      <a:pt x="1446646" y="640715"/>
                      <a:pt x="1498597" y="640716"/>
                      <a:pt x="1550549" y="640716"/>
                    </a:cubicBezTo>
                    <a:lnTo>
                      <a:pt x="1550549" y="641367"/>
                    </a:lnTo>
                    <a:lnTo>
                      <a:pt x="1552277" y="640716"/>
                    </a:lnTo>
                    <a:lnTo>
                      <a:pt x="1710655" y="1060956"/>
                    </a:lnTo>
                    <a:lnTo>
                      <a:pt x="1719945" y="1058073"/>
                    </a:lnTo>
                    <a:cubicBezTo>
                      <a:pt x="1743103" y="1053334"/>
                      <a:pt x="1767081" y="1050845"/>
                      <a:pt x="1791640" y="1050845"/>
                    </a:cubicBezTo>
                    <a:cubicBezTo>
                      <a:pt x="1988114" y="1050845"/>
                      <a:pt x="2147387" y="1210118"/>
                      <a:pt x="2147387" y="1406592"/>
                    </a:cubicBezTo>
                    <a:cubicBezTo>
                      <a:pt x="2147387" y="1603066"/>
                      <a:pt x="1988114" y="1762339"/>
                      <a:pt x="1791640" y="1762339"/>
                    </a:cubicBezTo>
                    <a:cubicBezTo>
                      <a:pt x="1595166" y="1762339"/>
                      <a:pt x="1435893" y="1603066"/>
                      <a:pt x="1435893" y="1406592"/>
                    </a:cubicBezTo>
                    <a:cubicBezTo>
                      <a:pt x="1435893" y="1283796"/>
                      <a:pt x="1498109" y="1175531"/>
                      <a:pt x="1592739" y="1111601"/>
                    </a:cubicBezTo>
                    <a:lnTo>
                      <a:pt x="1626594" y="1093225"/>
                    </a:lnTo>
                    <a:lnTo>
                      <a:pt x="1610617" y="1050832"/>
                    </a:lnTo>
                    <a:lnTo>
                      <a:pt x="1211423" y="1050832"/>
                    </a:lnTo>
                    <a:lnTo>
                      <a:pt x="1070194" y="1276969"/>
                    </a:lnTo>
                    <a:lnTo>
                      <a:pt x="1089240" y="1289810"/>
                    </a:lnTo>
                    <a:cubicBezTo>
                      <a:pt x="1110090" y="1310661"/>
                      <a:pt x="1122986" y="1339465"/>
                      <a:pt x="1122986" y="1371281"/>
                    </a:cubicBezTo>
                    <a:lnTo>
                      <a:pt x="1122986" y="1433757"/>
                    </a:lnTo>
                    <a:lnTo>
                      <a:pt x="1141066" y="1431758"/>
                    </a:lnTo>
                    <a:cubicBezTo>
                      <a:pt x="1162780" y="1425072"/>
                      <a:pt x="1182158" y="1412527"/>
                      <a:pt x="1197118" y="1395745"/>
                    </a:cubicBezTo>
                    <a:lnTo>
                      <a:pt x="1207982" y="1373153"/>
                    </a:lnTo>
                    <a:lnTo>
                      <a:pt x="1207897" y="1373130"/>
                    </a:lnTo>
                    <a:cubicBezTo>
                      <a:pt x="1199446" y="1370866"/>
                      <a:pt x="1192713" y="1365390"/>
                      <a:pt x="1188658" y="1358368"/>
                    </a:cubicBezTo>
                    <a:lnTo>
                      <a:pt x="1185493" y="1334326"/>
                    </a:lnTo>
                    <a:lnTo>
                      <a:pt x="1200255" y="1315088"/>
                    </a:lnTo>
                    <a:lnTo>
                      <a:pt x="1211538" y="1313602"/>
                    </a:lnTo>
                    <a:lnTo>
                      <a:pt x="1202510" y="1306674"/>
                    </a:lnTo>
                    <a:lnTo>
                      <a:pt x="1199344" y="1282632"/>
                    </a:lnTo>
                    <a:lnTo>
                      <a:pt x="1214106" y="1263394"/>
                    </a:lnTo>
                    <a:lnTo>
                      <a:pt x="1225388" y="1261908"/>
                    </a:lnTo>
                    <a:lnTo>
                      <a:pt x="1216360" y="1254982"/>
                    </a:lnTo>
                    <a:lnTo>
                      <a:pt x="1213195" y="1230939"/>
                    </a:lnTo>
                    <a:lnTo>
                      <a:pt x="1227957" y="1211702"/>
                    </a:lnTo>
                    <a:cubicBezTo>
                      <a:pt x="1234980" y="1207647"/>
                      <a:pt x="1243549" y="1206272"/>
                      <a:pt x="1252000" y="1208536"/>
                    </a:cubicBezTo>
                    <a:lnTo>
                      <a:pt x="1313631" y="1225050"/>
                    </a:lnTo>
                    <a:cubicBezTo>
                      <a:pt x="1330533" y="1229579"/>
                      <a:pt x="1340564" y="1246952"/>
                      <a:pt x="1336035" y="1263855"/>
                    </a:cubicBezTo>
                    <a:lnTo>
                      <a:pt x="1336034" y="1263855"/>
                    </a:lnTo>
                    <a:cubicBezTo>
                      <a:pt x="1333769" y="1272306"/>
                      <a:pt x="1328294" y="1279039"/>
                      <a:pt x="1321271" y="1283094"/>
                    </a:cubicBezTo>
                    <a:lnTo>
                      <a:pt x="1309992" y="1284579"/>
                    </a:lnTo>
                    <a:lnTo>
                      <a:pt x="1319019" y="1291505"/>
                    </a:lnTo>
                    <a:cubicBezTo>
                      <a:pt x="1323073" y="1298527"/>
                      <a:pt x="1324448" y="1307096"/>
                      <a:pt x="1322184" y="1315548"/>
                    </a:cubicBezTo>
                    <a:lnTo>
                      <a:pt x="1322183" y="1315547"/>
                    </a:lnTo>
                    <a:cubicBezTo>
                      <a:pt x="1319918" y="1323998"/>
                      <a:pt x="1314443" y="1330732"/>
                      <a:pt x="1307420" y="1334786"/>
                    </a:cubicBezTo>
                    <a:lnTo>
                      <a:pt x="1296139" y="1336272"/>
                    </a:lnTo>
                    <a:lnTo>
                      <a:pt x="1305167" y="1343199"/>
                    </a:lnTo>
                    <a:cubicBezTo>
                      <a:pt x="1309222" y="1350221"/>
                      <a:pt x="1310597" y="1358790"/>
                      <a:pt x="1308333" y="1367241"/>
                    </a:cubicBezTo>
                    <a:lnTo>
                      <a:pt x="1308332" y="1367241"/>
                    </a:lnTo>
                    <a:cubicBezTo>
                      <a:pt x="1303802" y="1384144"/>
                      <a:pt x="1286429" y="1394174"/>
                      <a:pt x="1269527" y="1389645"/>
                    </a:cubicBezTo>
                    <a:lnTo>
                      <a:pt x="1261153" y="1387401"/>
                    </a:lnTo>
                    <a:lnTo>
                      <a:pt x="1260551" y="1389278"/>
                    </a:lnTo>
                    <a:cubicBezTo>
                      <a:pt x="1239501" y="1432577"/>
                      <a:pt x="1201248" y="1465085"/>
                      <a:pt x="1155635" y="1479130"/>
                    </a:cubicBezTo>
                    <a:lnTo>
                      <a:pt x="1122986" y="1482739"/>
                    </a:lnTo>
                    <a:lnTo>
                      <a:pt x="1122986" y="1486498"/>
                    </a:lnTo>
                    <a:lnTo>
                      <a:pt x="701718" y="1486498"/>
                    </a:lnTo>
                    <a:lnTo>
                      <a:pt x="683537" y="1545065"/>
                    </a:lnTo>
                    <a:cubicBezTo>
                      <a:pt x="629532" y="1672748"/>
                      <a:pt x="503102" y="1762339"/>
                      <a:pt x="355747" y="1762339"/>
                    </a:cubicBezTo>
                    <a:cubicBezTo>
                      <a:pt x="159273" y="1762339"/>
                      <a:pt x="0" y="1603066"/>
                      <a:pt x="0" y="1406592"/>
                    </a:cubicBezTo>
                    <a:cubicBezTo>
                      <a:pt x="0" y="1259237"/>
                      <a:pt x="89591" y="1132807"/>
                      <a:pt x="217274" y="1078802"/>
                    </a:cubicBezTo>
                    <a:lnTo>
                      <a:pt x="278547" y="1059781"/>
                    </a:lnTo>
                    <a:lnTo>
                      <a:pt x="278547" y="991842"/>
                    </a:lnTo>
                    <a:lnTo>
                      <a:pt x="197585" y="946598"/>
                    </a:lnTo>
                    <a:lnTo>
                      <a:pt x="197585" y="872794"/>
                    </a:lnTo>
                    <a:lnTo>
                      <a:pt x="590310" y="872794"/>
                    </a:lnTo>
                    <a:lnTo>
                      <a:pt x="681519" y="910008"/>
                    </a:lnTo>
                    <a:lnTo>
                      <a:pt x="715619" y="875908"/>
                    </a:lnTo>
                    <a:lnTo>
                      <a:pt x="708934" y="870011"/>
                    </a:lnTo>
                    <a:cubicBezTo>
                      <a:pt x="677260" y="828089"/>
                      <a:pt x="671812" y="769614"/>
                      <a:pt x="699736" y="721248"/>
                    </a:cubicBezTo>
                    <a:lnTo>
                      <a:pt x="908771" y="359190"/>
                    </a:lnTo>
                    <a:cubicBezTo>
                      <a:pt x="929714" y="322916"/>
                      <a:pt x="964968" y="300055"/>
                      <a:pt x="1003284" y="293621"/>
                    </a:cubicBezTo>
                    <a:lnTo>
                      <a:pt x="1013813" y="293392"/>
                    </a:lnTo>
                    <a:lnTo>
                      <a:pt x="1049045" y="256953"/>
                    </a:lnTo>
                    <a:lnTo>
                      <a:pt x="1044852" y="252132"/>
                    </a:lnTo>
                    <a:lnTo>
                      <a:pt x="1021527" y="245882"/>
                    </a:lnTo>
                    <a:lnTo>
                      <a:pt x="1020939" y="245207"/>
                    </a:lnTo>
                    <a:cubicBezTo>
                      <a:pt x="1002757" y="213715"/>
                      <a:pt x="996589" y="175287"/>
                      <a:pt x="1006745" y="137387"/>
                    </a:cubicBezTo>
                    <a:lnTo>
                      <a:pt x="1015329" y="105348"/>
                    </a:lnTo>
                    <a:cubicBezTo>
                      <a:pt x="1030562" y="48498"/>
                      <a:pt x="1078196" y="8983"/>
                      <a:pt x="1133039" y="1347"/>
                    </a:cubicBez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3" name="フリーフォーム 168">
              <a:extLst>
                <a:ext uri="{FF2B5EF4-FFF2-40B4-BE49-F238E27FC236}">
                  <a16:creationId xmlns:a16="http://schemas.microsoft.com/office/drawing/2014/main" id="{4EB7FE99-04C8-4EFE-8741-371801426303}"/>
                </a:ext>
              </a:extLst>
            </p:cNvPr>
            <p:cNvSpPr/>
            <p:nvPr/>
          </p:nvSpPr>
          <p:spPr>
            <a:xfrm rot="900000">
              <a:off x="5618039" y="4995324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4" name="フリーフォーム 168">
              <a:extLst>
                <a:ext uri="{FF2B5EF4-FFF2-40B4-BE49-F238E27FC236}">
                  <a16:creationId xmlns:a16="http://schemas.microsoft.com/office/drawing/2014/main" id="{AF251D6C-A4EB-438E-AA52-89A2A1BD786D}"/>
                </a:ext>
              </a:extLst>
            </p:cNvPr>
            <p:cNvSpPr/>
            <p:nvPr/>
          </p:nvSpPr>
          <p:spPr>
            <a:xfrm rot="20700000" flipH="1">
              <a:off x="3444597" y="4995325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FE2AAEE9-DA61-4A69-8314-6905EBC091B4}"/>
                </a:ext>
              </a:extLst>
            </p:cNvPr>
            <p:cNvGrpSpPr/>
            <p:nvPr/>
          </p:nvGrpSpPr>
          <p:grpSpPr>
            <a:xfrm>
              <a:off x="3232894" y="3666673"/>
              <a:ext cx="2536199" cy="1268515"/>
              <a:chOff x="6271369" y="3733076"/>
              <a:chExt cx="2536199" cy="1268515"/>
            </a:xfrm>
          </p:grpSpPr>
          <p:sp>
            <p:nvSpPr>
              <p:cNvPr id="126" name="テキスト ボックス 125">
                <a:extLst>
                  <a:ext uri="{FF2B5EF4-FFF2-40B4-BE49-F238E27FC236}">
                    <a16:creationId xmlns:a16="http://schemas.microsoft.com/office/drawing/2014/main" id="{BEBA1738-7382-48ED-A777-7D920EDC4D46}"/>
                  </a:ext>
                </a:extLst>
              </p:cNvPr>
              <p:cNvSpPr txBox="1"/>
              <p:nvPr/>
            </p:nvSpPr>
            <p:spPr>
              <a:xfrm rot="20700000">
                <a:off x="6271369" y="3733076"/>
                <a:ext cx="893736" cy="3584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NO!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414C788B-6B66-4892-B66F-1C0404DBC3A1}"/>
                  </a:ext>
                </a:extLst>
              </p:cNvPr>
              <p:cNvGrpSpPr/>
              <p:nvPr/>
            </p:nvGrpSpPr>
            <p:grpSpPr>
              <a:xfrm>
                <a:off x="6987192" y="4413173"/>
                <a:ext cx="808068" cy="588418"/>
                <a:chOff x="7097166" y="4493253"/>
                <a:chExt cx="588119" cy="428257"/>
              </a:xfrm>
            </p:grpSpPr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CCC647E3-B790-4D16-8398-4AD788E37879}"/>
                    </a:ext>
                  </a:extLst>
                </p:cNvPr>
                <p:cNvSpPr/>
                <p:nvPr/>
              </p:nvSpPr>
              <p:spPr>
                <a:xfrm>
                  <a:off x="7097166" y="4493253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9DEC6B75-8A28-46A1-9ADD-EEB909823DDF}"/>
                    </a:ext>
                  </a:extLst>
                </p:cNvPr>
                <p:cNvSpPr/>
                <p:nvPr/>
              </p:nvSpPr>
              <p:spPr>
                <a:xfrm>
                  <a:off x="7334793" y="4558509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072DD9A2-08BD-4348-B304-4638C3F10EAF}"/>
                  </a:ext>
                </a:extLst>
              </p:cNvPr>
              <p:cNvGrpSpPr/>
              <p:nvPr/>
            </p:nvGrpSpPr>
            <p:grpSpPr>
              <a:xfrm flipH="1">
                <a:off x="7999500" y="4413173"/>
                <a:ext cx="808068" cy="588418"/>
                <a:chOff x="7097166" y="4493253"/>
                <a:chExt cx="588119" cy="428257"/>
              </a:xfrm>
            </p:grpSpPr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2F08F279-5386-42B5-8651-996054757934}"/>
                    </a:ext>
                  </a:extLst>
                </p:cNvPr>
                <p:cNvSpPr/>
                <p:nvPr/>
              </p:nvSpPr>
              <p:spPr>
                <a:xfrm>
                  <a:off x="7097166" y="4493253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D88B6E6D-C3F4-4DC0-9930-3C2F1E71887E}"/>
                    </a:ext>
                  </a:extLst>
                </p:cNvPr>
                <p:cNvSpPr/>
                <p:nvPr/>
              </p:nvSpPr>
              <p:spPr>
                <a:xfrm>
                  <a:off x="7334793" y="4558509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4B376FE9-4FF3-43C2-849C-801E0B023496}"/>
              </a:ext>
            </a:extLst>
          </p:cNvPr>
          <p:cNvGrpSpPr/>
          <p:nvPr/>
        </p:nvGrpSpPr>
        <p:grpSpPr>
          <a:xfrm>
            <a:off x="637200" y="3888393"/>
            <a:ext cx="2679312" cy="2355150"/>
            <a:chOff x="384963" y="3666673"/>
            <a:chExt cx="3183785" cy="2798590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D80FF8CC-8EC9-44E2-BE0A-E1F4B91FBBEA}"/>
                </a:ext>
              </a:extLst>
            </p:cNvPr>
            <p:cNvGrpSpPr/>
            <p:nvPr/>
          </p:nvGrpSpPr>
          <p:grpSpPr>
            <a:xfrm>
              <a:off x="676883" y="3743325"/>
              <a:ext cx="2721938" cy="2721938"/>
              <a:chOff x="676883" y="857250"/>
              <a:chExt cx="2721938" cy="2721938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14175C50-EF02-45AE-83ED-8730E06193F5}"/>
                  </a:ext>
                </a:extLst>
              </p:cNvPr>
              <p:cNvGrpSpPr/>
              <p:nvPr/>
            </p:nvGrpSpPr>
            <p:grpSpPr>
              <a:xfrm>
                <a:off x="689584" y="869950"/>
                <a:ext cx="2696536" cy="2696530"/>
                <a:chOff x="3543630" y="3341418"/>
                <a:chExt cx="1646813" cy="1646810"/>
              </a:xfrm>
            </p:grpSpPr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D871E8A5-3E4E-48BE-8AB1-8F5FCC05C4B0}"/>
                    </a:ext>
                  </a:extLst>
                </p:cNvPr>
                <p:cNvSpPr/>
                <p:nvPr/>
              </p:nvSpPr>
              <p:spPr bwMode="auto">
                <a:xfrm>
                  <a:off x="3543630" y="3341418"/>
                  <a:ext cx="1646813" cy="164681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&quot;禁止&quot;マーク 59">
                  <a:extLst>
                    <a:ext uri="{FF2B5EF4-FFF2-40B4-BE49-F238E27FC236}">
                      <a16:creationId xmlns:a16="http://schemas.microsoft.com/office/drawing/2014/main" id="{A6F0E737-9562-42B0-8209-3394E8202DF0}"/>
                    </a:ext>
                  </a:extLst>
                </p:cNvPr>
                <p:cNvSpPr/>
                <p:nvPr/>
              </p:nvSpPr>
              <p:spPr bwMode="auto">
                <a:xfrm>
                  <a:off x="3587099" y="3384887"/>
                  <a:ext cx="1559874" cy="1559872"/>
                </a:xfrm>
                <a:prstGeom prst="noSmoking">
                  <a:avLst>
                    <a:gd name="adj" fmla="val 9559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8" name="円: 塗りつぶしなし 57">
                <a:extLst>
                  <a:ext uri="{FF2B5EF4-FFF2-40B4-BE49-F238E27FC236}">
                    <a16:creationId xmlns:a16="http://schemas.microsoft.com/office/drawing/2014/main" id="{A261B23A-49F9-4982-978D-B79DA5350D91}"/>
                  </a:ext>
                </a:extLst>
              </p:cNvPr>
              <p:cNvSpPr/>
              <p:nvPr/>
            </p:nvSpPr>
            <p:spPr>
              <a:xfrm>
                <a:off x="676883" y="857250"/>
                <a:ext cx="2721938" cy="2721938"/>
              </a:xfrm>
              <a:prstGeom prst="donut">
                <a:avLst>
                  <a:gd name="adj" fmla="val 1422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900114BB-14E7-42D9-A64A-081FB46EE398}"/>
                </a:ext>
              </a:extLst>
            </p:cNvPr>
            <p:cNvGrpSpPr/>
            <p:nvPr/>
          </p:nvGrpSpPr>
          <p:grpSpPr>
            <a:xfrm>
              <a:off x="1216348" y="4913980"/>
              <a:ext cx="1680494" cy="1047566"/>
              <a:chOff x="1110337" y="1594348"/>
              <a:chExt cx="1892516" cy="1179734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D84E680E-E45D-4670-A1A1-48B971B31B1E}"/>
                  </a:ext>
                </a:extLst>
              </p:cNvPr>
              <p:cNvSpPr/>
              <p:nvPr/>
            </p:nvSpPr>
            <p:spPr>
              <a:xfrm flipV="1">
                <a:off x="1110337" y="1594348"/>
                <a:ext cx="1892516" cy="1179734"/>
              </a:xfrm>
              <a:custGeom>
                <a:avLst/>
                <a:gdLst>
                  <a:gd name="connsiteX0" fmla="*/ 1046474 w 2421738"/>
                  <a:gd name="connsiteY0" fmla="*/ 380179 h 1509634"/>
                  <a:gd name="connsiteX1" fmla="*/ 1069672 w 2421738"/>
                  <a:gd name="connsiteY1" fmla="*/ 345772 h 1509634"/>
                  <a:gd name="connsiteX2" fmla="*/ 1096447 w 2421738"/>
                  <a:gd name="connsiteY2" fmla="*/ 327720 h 1509634"/>
                  <a:gd name="connsiteX3" fmla="*/ 1110503 w 2421738"/>
                  <a:gd name="connsiteY3" fmla="*/ 380179 h 1509634"/>
                  <a:gd name="connsiteX4" fmla="*/ 1250223 w 2421738"/>
                  <a:gd name="connsiteY4" fmla="*/ 462925 h 1509634"/>
                  <a:gd name="connsiteX5" fmla="*/ 1168564 w 2421738"/>
                  <a:gd name="connsiteY5" fmla="*/ 381267 h 1509634"/>
                  <a:gd name="connsiteX6" fmla="*/ 1168467 w 2421738"/>
                  <a:gd name="connsiteY6" fmla="*/ 381364 h 1509634"/>
                  <a:gd name="connsiteX7" fmla="*/ 1150412 w 2421738"/>
                  <a:gd name="connsiteY7" fmla="*/ 313982 h 1509634"/>
                  <a:gd name="connsiteX8" fmla="*/ 1190696 w 2421738"/>
                  <a:gd name="connsiteY8" fmla="*/ 322115 h 1509634"/>
                  <a:gd name="connsiteX9" fmla="*/ 1258116 w 2421738"/>
                  <a:gd name="connsiteY9" fmla="*/ 423828 h 1509634"/>
                  <a:gd name="connsiteX10" fmla="*/ 638603 w 2421738"/>
                  <a:gd name="connsiteY10" fmla="*/ 695196 h 1509634"/>
                  <a:gd name="connsiteX11" fmla="*/ 515894 w 2421738"/>
                  <a:gd name="connsiteY11" fmla="*/ 482658 h 1509634"/>
                  <a:gd name="connsiteX12" fmla="*/ 523777 w 2421738"/>
                  <a:gd name="connsiteY12" fmla="*/ 470966 h 1509634"/>
                  <a:gd name="connsiteX13" fmla="*/ 766666 w 2421738"/>
                  <a:gd name="connsiteY13" fmla="*/ 470966 h 1509634"/>
                  <a:gd name="connsiteX14" fmla="*/ 764357 w 2421738"/>
                  <a:gd name="connsiteY14" fmla="*/ 493879 h 1509634"/>
                  <a:gd name="connsiteX15" fmla="*/ 669612 w 2421738"/>
                  <a:gd name="connsiteY15" fmla="*/ 669611 h 1509634"/>
                  <a:gd name="connsiteX16" fmla="*/ 1997910 w 2421738"/>
                  <a:gd name="connsiteY16" fmla="*/ 771418 h 1509634"/>
                  <a:gd name="connsiteX17" fmla="*/ 1803569 w 2421738"/>
                  <a:gd name="connsiteY17" fmla="*/ 712055 h 1509634"/>
                  <a:gd name="connsiteX18" fmla="*/ 1801498 w 2421738"/>
                  <a:gd name="connsiteY18" fmla="*/ 710347 h 1509634"/>
                  <a:gd name="connsiteX19" fmla="*/ 1810378 w 2421738"/>
                  <a:gd name="connsiteY19" fmla="*/ 694966 h 1509634"/>
                  <a:gd name="connsiteX20" fmla="*/ 1810478 w 2421738"/>
                  <a:gd name="connsiteY20" fmla="*/ 694203 h 1509634"/>
                  <a:gd name="connsiteX21" fmla="*/ 1811662 w 2421738"/>
                  <a:gd name="connsiteY21" fmla="*/ 693713 h 1509634"/>
                  <a:gd name="connsiteX22" fmla="*/ 2015138 w 2421738"/>
                  <a:gd name="connsiteY22" fmla="*/ 490237 h 1509634"/>
                  <a:gd name="connsiteX23" fmla="*/ 2015138 w 2421738"/>
                  <a:gd name="connsiteY23" fmla="*/ 428543 h 1509634"/>
                  <a:gd name="connsiteX24" fmla="*/ 1953444 w 2421738"/>
                  <a:gd name="connsiteY24" fmla="*/ 428543 h 1509634"/>
                  <a:gd name="connsiteX25" fmla="*/ 1749968 w 2421738"/>
                  <a:gd name="connsiteY25" fmla="*/ 632019 h 1509634"/>
                  <a:gd name="connsiteX26" fmla="*/ 1745293 w 2421738"/>
                  <a:gd name="connsiteY26" fmla="*/ 643305 h 1509634"/>
                  <a:gd name="connsiteX27" fmla="*/ 1736187 w 2421738"/>
                  <a:gd name="connsiteY27" fmla="*/ 650293 h 1509634"/>
                  <a:gd name="connsiteX28" fmla="*/ 1709683 w 2421738"/>
                  <a:gd name="connsiteY28" fmla="*/ 618169 h 1509634"/>
                  <a:gd name="connsiteX29" fmla="*/ 1650320 w 2421738"/>
                  <a:gd name="connsiteY29" fmla="*/ 423828 h 1509634"/>
                  <a:gd name="connsiteX30" fmla="*/ 1997910 w 2421738"/>
                  <a:gd name="connsiteY30" fmla="*/ 76238 h 1509634"/>
                  <a:gd name="connsiteX31" fmla="*/ 2345500 w 2421738"/>
                  <a:gd name="connsiteY31" fmla="*/ 423828 h 1509634"/>
                  <a:gd name="connsiteX32" fmla="*/ 1997910 w 2421738"/>
                  <a:gd name="connsiteY32" fmla="*/ 771418 h 1509634"/>
                  <a:gd name="connsiteX33" fmla="*/ 423828 w 2421738"/>
                  <a:gd name="connsiteY33" fmla="*/ 771418 h 1509634"/>
                  <a:gd name="connsiteX34" fmla="*/ 76238 w 2421738"/>
                  <a:gd name="connsiteY34" fmla="*/ 423828 h 1509634"/>
                  <a:gd name="connsiteX35" fmla="*/ 423828 w 2421738"/>
                  <a:gd name="connsiteY35" fmla="*/ 76238 h 1509634"/>
                  <a:gd name="connsiteX36" fmla="*/ 764357 w 2421738"/>
                  <a:gd name="connsiteY36" fmla="*/ 353776 h 1509634"/>
                  <a:gd name="connsiteX37" fmla="*/ 767018 w 2421738"/>
                  <a:gd name="connsiteY37" fmla="*/ 380179 h 1509634"/>
                  <a:gd name="connsiteX38" fmla="*/ 525574 w 2421738"/>
                  <a:gd name="connsiteY38" fmla="*/ 380179 h 1509634"/>
                  <a:gd name="connsiteX39" fmla="*/ 502344 w 2421738"/>
                  <a:gd name="connsiteY39" fmla="*/ 345724 h 1509634"/>
                  <a:gd name="connsiteX40" fmla="*/ 423828 w 2421738"/>
                  <a:gd name="connsiteY40" fmla="*/ 313202 h 1509634"/>
                  <a:gd name="connsiteX41" fmla="*/ 312790 w 2421738"/>
                  <a:gd name="connsiteY41" fmla="*/ 424240 h 1509634"/>
                  <a:gd name="connsiteX42" fmla="*/ 423828 w 2421738"/>
                  <a:gd name="connsiteY42" fmla="*/ 535278 h 1509634"/>
                  <a:gd name="connsiteX43" fmla="*/ 439603 w 2421738"/>
                  <a:gd name="connsiteY43" fmla="*/ 532093 h 1509634"/>
                  <a:gd name="connsiteX44" fmla="*/ 561320 w 2421738"/>
                  <a:gd name="connsiteY44" fmla="*/ 742912 h 1509634"/>
                  <a:gd name="connsiteX45" fmla="*/ 559126 w 2421738"/>
                  <a:gd name="connsiteY45" fmla="*/ 744103 h 1509634"/>
                  <a:gd name="connsiteX46" fmla="*/ 423828 w 2421738"/>
                  <a:gd name="connsiteY46" fmla="*/ 771418 h 1509634"/>
                  <a:gd name="connsiteX47" fmla="*/ 834722 w 2421738"/>
                  <a:gd name="connsiteY47" fmla="*/ 1034885 h 1509634"/>
                  <a:gd name="connsiteX48" fmla="*/ 677078 w 2421738"/>
                  <a:gd name="connsiteY48" fmla="*/ 761837 h 1509634"/>
                  <a:gd name="connsiteX49" fmla="*/ 723520 w 2421738"/>
                  <a:gd name="connsiteY49" fmla="*/ 723520 h 1509634"/>
                  <a:gd name="connsiteX50" fmla="*/ 839046 w 2421738"/>
                  <a:gd name="connsiteY50" fmla="*/ 509244 h 1509634"/>
                  <a:gd name="connsiteX51" fmla="*/ 842904 w 2421738"/>
                  <a:gd name="connsiteY51" fmla="*/ 470966 h 1509634"/>
                  <a:gd name="connsiteX52" fmla="*/ 1005726 w 2421738"/>
                  <a:gd name="connsiteY52" fmla="*/ 470966 h 1509634"/>
                  <a:gd name="connsiteX53" fmla="*/ 1008116 w 2421738"/>
                  <a:gd name="connsiteY53" fmla="*/ 482806 h 1509634"/>
                  <a:gd name="connsiteX54" fmla="*/ 1030809 w 2421738"/>
                  <a:gd name="connsiteY54" fmla="*/ 520208 h 1509634"/>
                  <a:gd name="connsiteX55" fmla="*/ 1052315 w 2421738"/>
                  <a:gd name="connsiteY55" fmla="*/ 539750 h 1509634"/>
                  <a:gd name="connsiteX56" fmla="*/ 919310 w 2421738"/>
                  <a:gd name="connsiteY56" fmla="*/ 1068058 h 1509634"/>
                  <a:gd name="connsiteX57" fmla="*/ 1136579 w 2421738"/>
                  <a:gd name="connsiteY57" fmla="*/ 573661 h 1509634"/>
                  <a:gd name="connsiteX58" fmla="*/ 1147728 w 2421738"/>
                  <a:gd name="connsiteY58" fmla="*/ 575347 h 1509634"/>
                  <a:gd name="connsiteX59" fmla="*/ 1162025 w 2421738"/>
                  <a:gd name="connsiteY59" fmla="*/ 572461 h 1509634"/>
                  <a:gd name="connsiteX60" fmla="*/ 1203482 w 2421738"/>
                  <a:gd name="connsiteY60" fmla="*/ 727180 h 1509634"/>
                  <a:gd name="connsiteX61" fmla="*/ 1216454 w 2421738"/>
                  <a:gd name="connsiteY61" fmla="*/ 744086 h 1509634"/>
                  <a:gd name="connsiteX62" fmla="*/ 1227641 w 2421738"/>
                  <a:gd name="connsiteY62" fmla="*/ 745558 h 1509634"/>
                  <a:gd name="connsiteX63" fmla="*/ 1239355 w 2421738"/>
                  <a:gd name="connsiteY63" fmla="*/ 750411 h 1509634"/>
                  <a:gd name="connsiteX64" fmla="*/ 1325935 w 2421738"/>
                  <a:gd name="connsiteY64" fmla="*/ 750411 h 1509634"/>
                  <a:gd name="connsiteX65" fmla="*/ 1350881 w 2421738"/>
                  <a:gd name="connsiteY65" fmla="*/ 725465 h 1509634"/>
                  <a:gd name="connsiteX66" fmla="*/ 1325935 w 2421738"/>
                  <a:gd name="connsiteY66" fmla="*/ 700519 h 1509634"/>
                  <a:gd name="connsiteX67" fmla="*/ 1253984 w 2421738"/>
                  <a:gd name="connsiteY67" fmla="*/ 700519 h 1509634"/>
                  <a:gd name="connsiteX68" fmla="*/ 1215640 w 2421738"/>
                  <a:gd name="connsiteY68" fmla="*/ 557417 h 1509634"/>
                  <a:gd name="connsiteX69" fmla="*/ 1216047 w 2421738"/>
                  <a:gd name="connsiteY69" fmla="*/ 557142 h 1509634"/>
                  <a:gd name="connsiteX70" fmla="*/ 1579415 w 2421738"/>
                  <a:gd name="connsiteY70" fmla="*/ 920510 h 1509634"/>
                  <a:gd name="connsiteX71" fmla="*/ 1494228 w 2421738"/>
                  <a:gd name="connsiteY71" fmla="*/ 1068058 h 1509634"/>
                  <a:gd name="connsiteX72" fmla="*/ 1298981 w 2421738"/>
                  <a:gd name="connsiteY72" fmla="*/ 1509634 h 1509634"/>
                  <a:gd name="connsiteX73" fmla="*/ 1510059 w 2421738"/>
                  <a:gd name="connsiteY73" fmla="*/ 1453076 h 1509634"/>
                  <a:gd name="connsiteX74" fmla="*/ 1512312 w 2421738"/>
                  <a:gd name="connsiteY74" fmla="*/ 1451348 h 1509634"/>
                  <a:gd name="connsiteX75" fmla="*/ 1517770 w 2421738"/>
                  <a:gd name="connsiteY75" fmla="*/ 1452066 h 1509634"/>
                  <a:gd name="connsiteX76" fmla="*/ 1536512 w 2421738"/>
                  <a:gd name="connsiteY76" fmla="*/ 1437685 h 1509634"/>
                  <a:gd name="connsiteX77" fmla="*/ 1596699 w 2421738"/>
                  <a:gd name="connsiteY77" fmla="*/ 1333437 h 1509634"/>
                  <a:gd name="connsiteX78" fmla="*/ 1597594 w 2421738"/>
                  <a:gd name="connsiteY78" fmla="*/ 1326640 h 1509634"/>
                  <a:gd name="connsiteX79" fmla="*/ 1604829 w 2421738"/>
                  <a:gd name="connsiteY79" fmla="*/ 1321088 h 1509634"/>
                  <a:gd name="connsiteX80" fmla="*/ 1593532 w 2421738"/>
                  <a:gd name="connsiteY80" fmla="*/ 1278924 h 1509634"/>
                  <a:gd name="connsiteX81" fmla="*/ 1503305 w 2421738"/>
                  <a:gd name="connsiteY81" fmla="*/ 1226832 h 1509634"/>
                  <a:gd name="connsiteX82" fmla="*/ 1763281 w 2421738"/>
                  <a:gd name="connsiteY82" fmla="*/ 776541 h 1509634"/>
                  <a:gd name="connsiteX83" fmla="*/ 1832937 w 2421738"/>
                  <a:gd name="connsiteY83" fmla="*/ 814350 h 1509634"/>
                  <a:gd name="connsiteX84" fmla="*/ 1997910 w 2421738"/>
                  <a:gd name="connsiteY84" fmla="*/ 847656 h 1509634"/>
                  <a:gd name="connsiteX85" fmla="*/ 2421738 w 2421738"/>
                  <a:gd name="connsiteY85" fmla="*/ 423828 h 1509634"/>
                  <a:gd name="connsiteX86" fmla="*/ 1997910 w 2421738"/>
                  <a:gd name="connsiteY86" fmla="*/ 0 h 1509634"/>
                  <a:gd name="connsiteX87" fmla="*/ 1574082 w 2421738"/>
                  <a:gd name="connsiteY87" fmla="*/ 423828 h 1509634"/>
                  <a:gd name="connsiteX88" fmla="*/ 1646465 w 2421738"/>
                  <a:gd name="connsiteY88" fmla="*/ 660795 h 1509634"/>
                  <a:gd name="connsiteX89" fmla="*/ 1695235 w 2421738"/>
                  <a:gd name="connsiteY89" fmla="*/ 719904 h 1509634"/>
                  <a:gd name="connsiteX90" fmla="*/ 1626410 w 2421738"/>
                  <a:gd name="connsiteY90" fmla="*/ 839113 h 1509634"/>
                  <a:gd name="connsiteX91" fmla="*/ 1280399 w 2421738"/>
                  <a:gd name="connsiteY91" fmla="*/ 493101 h 1509634"/>
                  <a:gd name="connsiteX92" fmla="*/ 1287340 w 2421738"/>
                  <a:gd name="connsiteY92" fmla="*/ 482806 h 1509634"/>
                  <a:gd name="connsiteX93" fmla="*/ 1299247 w 2421738"/>
                  <a:gd name="connsiteY93" fmla="*/ 423828 h 1509634"/>
                  <a:gd name="connsiteX94" fmla="*/ 1147728 w 2421738"/>
                  <a:gd name="connsiteY94" fmla="*/ 272309 h 1509634"/>
                  <a:gd name="connsiteX95" fmla="*/ 1139576 w 2421738"/>
                  <a:gd name="connsiteY95" fmla="*/ 273541 h 1509634"/>
                  <a:gd name="connsiteX96" fmla="*/ 1104483 w 2421738"/>
                  <a:gd name="connsiteY96" fmla="*/ 142571 h 1509634"/>
                  <a:gd name="connsiteX97" fmla="*/ 1098826 w 2421738"/>
                  <a:gd name="connsiteY97" fmla="*/ 135199 h 1509634"/>
                  <a:gd name="connsiteX98" fmla="*/ 1098306 w 2421738"/>
                  <a:gd name="connsiteY98" fmla="*/ 133943 h 1509634"/>
                  <a:gd name="connsiteX99" fmla="*/ 1097656 w 2421738"/>
                  <a:gd name="connsiteY99" fmla="*/ 133674 h 1509634"/>
                  <a:gd name="connsiteX100" fmla="*/ 1091511 w 2421738"/>
                  <a:gd name="connsiteY100" fmla="*/ 125666 h 1509634"/>
                  <a:gd name="connsiteX101" fmla="*/ 1070384 w 2421738"/>
                  <a:gd name="connsiteY101" fmla="*/ 122885 h 1509634"/>
                  <a:gd name="connsiteX102" fmla="*/ 1065494 w 2421738"/>
                  <a:gd name="connsiteY102" fmla="*/ 126637 h 1509634"/>
                  <a:gd name="connsiteX103" fmla="*/ 994086 w 2421738"/>
                  <a:gd name="connsiteY103" fmla="*/ 126637 h 1509634"/>
                  <a:gd name="connsiteX104" fmla="*/ 969140 w 2421738"/>
                  <a:gd name="connsiteY104" fmla="*/ 151583 h 1509634"/>
                  <a:gd name="connsiteX105" fmla="*/ 994086 w 2421738"/>
                  <a:gd name="connsiteY105" fmla="*/ 176529 h 1509634"/>
                  <a:gd name="connsiteX106" fmla="*/ 1055935 w 2421738"/>
                  <a:gd name="connsiteY106" fmla="*/ 176529 h 1509634"/>
                  <a:gd name="connsiteX107" fmla="*/ 1085621 w 2421738"/>
                  <a:gd name="connsiteY107" fmla="*/ 287317 h 1509634"/>
                  <a:gd name="connsiteX108" fmla="*/ 1063012 w 2421738"/>
                  <a:gd name="connsiteY108" fmla="*/ 298186 h 1509634"/>
                  <a:gd name="connsiteX109" fmla="*/ 1008116 w 2421738"/>
                  <a:gd name="connsiteY109" fmla="*/ 364850 h 1509634"/>
                  <a:gd name="connsiteX110" fmla="*/ 1005022 w 2421738"/>
                  <a:gd name="connsiteY110" fmla="*/ 380179 h 1509634"/>
                  <a:gd name="connsiteX111" fmla="*/ 843256 w 2421738"/>
                  <a:gd name="connsiteY111" fmla="*/ 380179 h 1509634"/>
                  <a:gd name="connsiteX112" fmla="*/ 839046 w 2421738"/>
                  <a:gd name="connsiteY112" fmla="*/ 338412 h 1509634"/>
                  <a:gd name="connsiteX113" fmla="*/ 423828 w 2421738"/>
                  <a:gd name="connsiteY113" fmla="*/ 0 h 1509634"/>
                  <a:gd name="connsiteX114" fmla="*/ 0 w 2421738"/>
                  <a:gd name="connsiteY114" fmla="*/ 423828 h 1509634"/>
                  <a:gd name="connsiteX115" fmla="*/ 423828 w 2421738"/>
                  <a:gd name="connsiteY115" fmla="*/ 847656 h 1509634"/>
                  <a:gd name="connsiteX116" fmla="*/ 588801 w 2421738"/>
                  <a:gd name="connsiteY116" fmla="*/ 814349 h 1509634"/>
                  <a:gd name="connsiteX117" fmla="*/ 599281 w 2421738"/>
                  <a:gd name="connsiteY117" fmla="*/ 808661 h 1509634"/>
                  <a:gd name="connsiteX118" fmla="*/ 789414 w 2421738"/>
                  <a:gd name="connsiteY118" fmla="*/ 1137983 h 1509634"/>
                  <a:gd name="connsiteX119" fmla="*/ 756030 w 2421738"/>
                  <a:gd name="connsiteY119" fmla="*/ 1213950 h 1509634"/>
                  <a:gd name="connsiteX120" fmla="*/ 577196 w 2421738"/>
                  <a:gd name="connsiteY120" fmla="*/ 1216077 h 1509634"/>
                  <a:gd name="connsiteX121" fmla="*/ 577196 w 2421738"/>
                  <a:gd name="connsiteY121" fmla="*/ 1335860 h 1509634"/>
                  <a:gd name="connsiteX122" fmla="*/ 988650 w 2421738"/>
                  <a:gd name="connsiteY122" fmla="*/ 1335860 h 1509634"/>
                  <a:gd name="connsiteX123" fmla="*/ 988650 w 2421738"/>
                  <a:gd name="connsiteY123" fmla="*/ 1275969 h 1509634"/>
                  <a:gd name="connsiteX124" fmla="*/ 849493 w 2421738"/>
                  <a:gd name="connsiteY124" fmla="*/ 1226929 h 1509634"/>
                  <a:gd name="connsiteX125" fmla="*/ 879413 w 2421738"/>
                  <a:gd name="connsiteY125" fmla="*/ 1158845 h 1509634"/>
                  <a:gd name="connsiteX126" fmla="*/ 1441812 w 2421738"/>
                  <a:gd name="connsiteY126" fmla="*/ 1158845 h 1509634"/>
                  <a:gd name="connsiteX127" fmla="*/ 1404516 w 2421738"/>
                  <a:gd name="connsiteY127" fmla="*/ 1223444 h 1509634"/>
                  <a:gd name="connsiteX128" fmla="*/ 1420484 w 2421738"/>
                  <a:gd name="connsiteY128" fmla="*/ 1283035 h 1509634"/>
                  <a:gd name="connsiteX129" fmla="*/ 1453586 w 2421738"/>
                  <a:gd name="connsiteY129" fmla="*/ 1287393 h 1509634"/>
                  <a:gd name="connsiteX130" fmla="*/ 1466961 w 2421738"/>
                  <a:gd name="connsiteY130" fmla="*/ 1277130 h 1509634"/>
                  <a:gd name="connsiteX131" fmla="*/ 1535185 w 2421738"/>
                  <a:gd name="connsiteY131" fmla="*/ 1316519 h 1509634"/>
                  <a:gd name="connsiteX132" fmla="*/ 1490164 w 2421738"/>
                  <a:gd name="connsiteY132" fmla="*/ 1394498 h 1509634"/>
                  <a:gd name="connsiteX133" fmla="*/ 1293092 w 2421738"/>
                  <a:gd name="connsiteY133" fmla="*/ 1447303 h 1509634"/>
                  <a:gd name="connsiteX134" fmla="*/ 1179371 w 2421738"/>
                  <a:gd name="connsiteY134" fmla="*/ 1416831 h 1509634"/>
                  <a:gd name="connsiteX135" fmla="*/ 1141568 w 2421738"/>
                  <a:gd name="connsiteY135" fmla="*/ 1438657 h 1509634"/>
                  <a:gd name="connsiteX136" fmla="*/ 1163393 w 2421738"/>
                  <a:gd name="connsiteY136" fmla="*/ 1476460 h 1509634"/>
                  <a:gd name="connsiteX137" fmla="*/ 1275524 w 2421738"/>
                  <a:gd name="connsiteY137" fmla="*/ 1506505 h 1509634"/>
                  <a:gd name="connsiteX138" fmla="*/ 1275559 w 2421738"/>
                  <a:gd name="connsiteY138" fmla="*/ 1506551 h 1509634"/>
                  <a:gd name="connsiteX139" fmla="*/ 1275825 w 2421738"/>
                  <a:gd name="connsiteY139" fmla="*/ 1506586 h 1509634"/>
                  <a:gd name="connsiteX140" fmla="*/ 1286748 w 2421738"/>
                  <a:gd name="connsiteY140" fmla="*/ 1509513 h 1509634"/>
                  <a:gd name="connsiteX141" fmla="*/ 1292402 w 2421738"/>
                  <a:gd name="connsiteY141" fmla="*/ 1508768 h 1509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</a:cxnLst>
                <a:rect l="l" t="t" r="r" b="b"/>
                <a:pathLst>
                  <a:path w="2421738" h="1509634">
                    <a:moveTo>
                      <a:pt x="1046474" y="380179"/>
                    </a:moveTo>
                    <a:lnTo>
                      <a:pt x="1069672" y="345772"/>
                    </a:lnTo>
                    <a:lnTo>
                      <a:pt x="1096447" y="327720"/>
                    </a:lnTo>
                    <a:lnTo>
                      <a:pt x="1110503" y="380179"/>
                    </a:lnTo>
                    <a:close/>
                    <a:moveTo>
                      <a:pt x="1250223" y="462925"/>
                    </a:moveTo>
                    <a:lnTo>
                      <a:pt x="1168564" y="381267"/>
                    </a:lnTo>
                    <a:lnTo>
                      <a:pt x="1168467" y="381364"/>
                    </a:lnTo>
                    <a:lnTo>
                      <a:pt x="1150412" y="313982"/>
                    </a:lnTo>
                    <a:lnTo>
                      <a:pt x="1190696" y="322115"/>
                    </a:lnTo>
                    <a:cubicBezTo>
                      <a:pt x="1230316" y="338872"/>
                      <a:pt x="1258116" y="378103"/>
                      <a:pt x="1258116" y="423828"/>
                    </a:cubicBezTo>
                    <a:close/>
                    <a:moveTo>
                      <a:pt x="638603" y="695196"/>
                    </a:moveTo>
                    <a:lnTo>
                      <a:pt x="515894" y="482658"/>
                    </a:lnTo>
                    <a:lnTo>
                      <a:pt x="523777" y="470966"/>
                    </a:lnTo>
                    <a:lnTo>
                      <a:pt x="766666" y="470966"/>
                    </a:lnTo>
                    <a:lnTo>
                      <a:pt x="764357" y="493879"/>
                    </a:lnTo>
                    <a:cubicBezTo>
                      <a:pt x="750466" y="561761"/>
                      <a:pt x="716788" y="622435"/>
                      <a:pt x="669612" y="669611"/>
                    </a:cubicBezTo>
                    <a:close/>
                    <a:moveTo>
                      <a:pt x="1997910" y="771418"/>
                    </a:moveTo>
                    <a:cubicBezTo>
                      <a:pt x="1925922" y="771418"/>
                      <a:pt x="1859045" y="749534"/>
                      <a:pt x="1803569" y="712055"/>
                    </a:cubicBezTo>
                    <a:lnTo>
                      <a:pt x="1801498" y="710347"/>
                    </a:lnTo>
                    <a:lnTo>
                      <a:pt x="1810378" y="694966"/>
                    </a:lnTo>
                    <a:lnTo>
                      <a:pt x="1810478" y="694203"/>
                    </a:lnTo>
                    <a:lnTo>
                      <a:pt x="1811662" y="693713"/>
                    </a:lnTo>
                    <a:lnTo>
                      <a:pt x="2015138" y="490237"/>
                    </a:lnTo>
                    <a:cubicBezTo>
                      <a:pt x="2032174" y="473201"/>
                      <a:pt x="2032174" y="445580"/>
                      <a:pt x="2015138" y="428543"/>
                    </a:cubicBezTo>
                    <a:cubicBezTo>
                      <a:pt x="1998101" y="411507"/>
                      <a:pt x="1970480" y="411507"/>
                      <a:pt x="1953444" y="428543"/>
                    </a:cubicBezTo>
                    <a:lnTo>
                      <a:pt x="1749968" y="632019"/>
                    </a:lnTo>
                    <a:lnTo>
                      <a:pt x="1745293" y="643305"/>
                    </a:lnTo>
                    <a:lnTo>
                      <a:pt x="1736187" y="650293"/>
                    </a:lnTo>
                    <a:lnTo>
                      <a:pt x="1709683" y="618169"/>
                    </a:lnTo>
                    <a:cubicBezTo>
                      <a:pt x="1672204" y="562693"/>
                      <a:pt x="1650320" y="495816"/>
                      <a:pt x="1650320" y="423828"/>
                    </a:cubicBezTo>
                    <a:cubicBezTo>
                      <a:pt x="1650320" y="231859"/>
                      <a:pt x="1805941" y="76238"/>
                      <a:pt x="1997910" y="76238"/>
                    </a:cubicBezTo>
                    <a:cubicBezTo>
                      <a:pt x="2189879" y="76238"/>
                      <a:pt x="2345500" y="231859"/>
                      <a:pt x="2345500" y="423828"/>
                    </a:cubicBezTo>
                    <a:cubicBezTo>
                      <a:pt x="2345500" y="615797"/>
                      <a:pt x="2189879" y="771418"/>
                      <a:pt x="1997910" y="771418"/>
                    </a:cubicBezTo>
                    <a:close/>
                    <a:moveTo>
                      <a:pt x="423828" y="771418"/>
                    </a:moveTo>
                    <a:cubicBezTo>
                      <a:pt x="231859" y="771418"/>
                      <a:pt x="76238" y="615797"/>
                      <a:pt x="76238" y="423828"/>
                    </a:cubicBezTo>
                    <a:cubicBezTo>
                      <a:pt x="76238" y="231859"/>
                      <a:pt x="231859" y="76238"/>
                      <a:pt x="423828" y="76238"/>
                    </a:cubicBezTo>
                    <a:cubicBezTo>
                      <a:pt x="591801" y="76238"/>
                      <a:pt x="731945" y="195385"/>
                      <a:pt x="764357" y="353776"/>
                    </a:cubicBezTo>
                    <a:lnTo>
                      <a:pt x="767018" y="380179"/>
                    </a:lnTo>
                    <a:lnTo>
                      <a:pt x="525574" y="380179"/>
                    </a:lnTo>
                    <a:lnTo>
                      <a:pt x="502344" y="345724"/>
                    </a:lnTo>
                    <a:cubicBezTo>
                      <a:pt x="482250" y="325630"/>
                      <a:pt x="454490" y="313202"/>
                      <a:pt x="423828" y="313202"/>
                    </a:cubicBezTo>
                    <a:cubicBezTo>
                      <a:pt x="362503" y="313202"/>
                      <a:pt x="312790" y="362915"/>
                      <a:pt x="312790" y="424240"/>
                    </a:cubicBezTo>
                    <a:cubicBezTo>
                      <a:pt x="312790" y="485565"/>
                      <a:pt x="362503" y="535278"/>
                      <a:pt x="423828" y="535278"/>
                    </a:cubicBezTo>
                    <a:lnTo>
                      <a:pt x="439603" y="532093"/>
                    </a:lnTo>
                    <a:lnTo>
                      <a:pt x="561320" y="742912"/>
                    </a:lnTo>
                    <a:lnTo>
                      <a:pt x="559126" y="744103"/>
                    </a:lnTo>
                    <a:cubicBezTo>
                      <a:pt x="517541" y="761692"/>
                      <a:pt x="471820" y="771418"/>
                      <a:pt x="423828" y="771418"/>
                    </a:cubicBezTo>
                    <a:close/>
                    <a:moveTo>
                      <a:pt x="834722" y="1034885"/>
                    </a:moveTo>
                    <a:lnTo>
                      <a:pt x="677078" y="761837"/>
                    </a:lnTo>
                    <a:lnTo>
                      <a:pt x="723520" y="723520"/>
                    </a:lnTo>
                    <a:cubicBezTo>
                      <a:pt x="781043" y="665996"/>
                      <a:pt x="822108" y="592015"/>
                      <a:pt x="839046" y="509244"/>
                    </a:cubicBezTo>
                    <a:lnTo>
                      <a:pt x="842904" y="470966"/>
                    </a:lnTo>
                    <a:lnTo>
                      <a:pt x="1005726" y="470966"/>
                    </a:lnTo>
                    <a:lnTo>
                      <a:pt x="1008116" y="482806"/>
                    </a:lnTo>
                    <a:cubicBezTo>
                      <a:pt x="1013867" y="496402"/>
                      <a:pt x="1021545" y="508983"/>
                      <a:pt x="1030809" y="520208"/>
                    </a:cubicBezTo>
                    <a:lnTo>
                      <a:pt x="1052315" y="539750"/>
                    </a:lnTo>
                    <a:close/>
                    <a:moveTo>
                      <a:pt x="919310" y="1068058"/>
                    </a:moveTo>
                    <a:lnTo>
                      <a:pt x="1136579" y="573661"/>
                    </a:lnTo>
                    <a:lnTo>
                      <a:pt x="1147728" y="575347"/>
                    </a:lnTo>
                    <a:lnTo>
                      <a:pt x="1162025" y="572461"/>
                    </a:lnTo>
                    <a:lnTo>
                      <a:pt x="1203482" y="727180"/>
                    </a:lnTo>
                    <a:cubicBezTo>
                      <a:pt x="1205472" y="734606"/>
                      <a:pt x="1210283" y="740523"/>
                      <a:pt x="1216454" y="744086"/>
                    </a:cubicBezTo>
                    <a:lnTo>
                      <a:pt x="1227641" y="745558"/>
                    </a:lnTo>
                    <a:lnTo>
                      <a:pt x="1239355" y="750411"/>
                    </a:lnTo>
                    <a:lnTo>
                      <a:pt x="1325935" y="750411"/>
                    </a:lnTo>
                    <a:cubicBezTo>
                      <a:pt x="1339712" y="750411"/>
                      <a:pt x="1350881" y="739242"/>
                      <a:pt x="1350881" y="725465"/>
                    </a:cubicBezTo>
                    <a:cubicBezTo>
                      <a:pt x="1350881" y="711688"/>
                      <a:pt x="1339712" y="700519"/>
                      <a:pt x="1325935" y="700519"/>
                    </a:cubicBezTo>
                    <a:lnTo>
                      <a:pt x="1253984" y="700519"/>
                    </a:lnTo>
                    <a:lnTo>
                      <a:pt x="1215640" y="557417"/>
                    </a:lnTo>
                    <a:lnTo>
                      <a:pt x="1216047" y="557142"/>
                    </a:lnTo>
                    <a:lnTo>
                      <a:pt x="1579415" y="920510"/>
                    </a:lnTo>
                    <a:lnTo>
                      <a:pt x="1494228" y="1068058"/>
                    </a:lnTo>
                    <a:close/>
                    <a:moveTo>
                      <a:pt x="1298981" y="1509634"/>
                    </a:moveTo>
                    <a:lnTo>
                      <a:pt x="1510059" y="1453076"/>
                    </a:lnTo>
                    <a:lnTo>
                      <a:pt x="1512312" y="1451348"/>
                    </a:lnTo>
                    <a:lnTo>
                      <a:pt x="1517770" y="1452066"/>
                    </a:lnTo>
                    <a:cubicBezTo>
                      <a:pt x="1525400" y="1450022"/>
                      <a:pt x="1532250" y="1445066"/>
                      <a:pt x="1536512" y="1437685"/>
                    </a:cubicBezTo>
                    <a:lnTo>
                      <a:pt x="1596699" y="1333437"/>
                    </a:lnTo>
                    <a:lnTo>
                      <a:pt x="1597594" y="1326640"/>
                    </a:lnTo>
                    <a:lnTo>
                      <a:pt x="1604829" y="1321088"/>
                    </a:lnTo>
                    <a:cubicBezTo>
                      <a:pt x="1613353" y="1306325"/>
                      <a:pt x="1608295" y="1287448"/>
                      <a:pt x="1593532" y="1278924"/>
                    </a:cubicBezTo>
                    <a:lnTo>
                      <a:pt x="1503305" y="1226832"/>
                    </a:lnTo>
                    <a:lnTo>
                      <a:pt x="1763281" y="776541"/>
                    </a:lnTo>
                    <a:lnTo>
                      <a:pt x="1832937" y="814350"/>
                    </a:lnTo>
                    <a:cubicBezTo>
                      <a:pt x="1883643" y="835796"/>
                      <a:pt x="1939391" y="847656"/>
                      <a:pt x="1997910" y="847656"/>
                    </a:cubicBezTo>
                    <a:cubicBezTo>
                      <a:pt x="2231984" y="847656"/>
                      <a:pt x="2421738" y="657902"/>
                      <a:pt x="2421738" y="423828"/>
                    </a:cubicBezTo>
                    <a:cubicBezTo>
                      <a:pt x="2421738" y="189754"/>
                      <a:pt x="2231984" y="0"/>
                      <a:pt x="1997910" y="0"/>
                    </a:cubicBezTo>
                    <a:cubicBezTo>
                      <a:pt x="1763836" y="0"/>
                      <a:pt x="1574082" y="189754"/>
                      <a:pt x="1574082" y="423828"/>
                    </a:cubicBezTo>
                    <a:cubicBezTo>
                      <a:pt x="1574082" y="511606"/>
                      <a:pt x="1600766" y="593151"/>
                      <a:pt x="1646465" y="660795"/>
                    </a:cubicBezTo>
                    <a:lnTo>
                      <a:pt x="1695235" y="719904"/>
                    </a:lnTo>
                    <a:lnTo>
                      <a:pt x="1626410" y="839113"/>
                    </a:lnTo>
                    <a:lnTo>
                      <a:pt x="1280399" y="493101"/>
                    </a:lnTo>
                    <a:lnTo>
                      <a:pt x="1287340" y="482806"/>
                    </a:lnTo>
                    <a:cubicBezTo>
                      <a:pt x="1295007" y="464679"/>
                      <a:pt x="1299247" y="444748"/>
                      <a:pt x="1299247" y="423828"/>
                    </a:cubicBezTo>
                    <a:cubicBezTo>
                      <a:pt x="1299247" y="340146"/>
                      <a:pt x="1231410" y="272309"/>
                      <a:pt x="1147728" y="272309"/>
                    </a:cubicBezTo>
                    <a:lnTo>
                      <a:pt x="1139576" y="273541"/>
                    </a:lnTo>
                    <a:lnTo>
                      <a:pt x="1104483" y="142571"/>
                    </a:lnTo>
                    <a:lnTo>
                      <a:pt x="1098826" y="135199"/>
                    </a:lnTo>
                    <a:lnTo>
                      <a:pt x="1098306" y="133943"/>
                    </a:lnTo>
                    <a:lnTo>
                      <a:pt x="1097656" y="133674"/>
                    </a:lnTo>
                    <a:lnTo>
                      <a:pt x="1091511" y="125666"/>
                    </a:lnTo>
                    <a:cubicBezTo>
                      <a:pt x="1085340" y="122104"/>
                      <a:pt x="1077811" y="120895"/>
                      <a:pt x="1070384" y="122885"/>
                    </a:cubicBezTo>
                    <a:lnTo>
                      <a:pt x="1065494" y="126637"/>
                    </a:lnTo>
                    <a:lnTo>
                      <a:pt x="994086" y="126637"/>
                    </a:lnTo>
                    <a:cubicBezTo>
                      <a:pt x="980309" y="126637"/>
                      <a:pt x="969140" y="137806"/>
                      <a:pt x="969140" y="151583"/>
                    </a:cubicBezTo>
                    <a:cubicBezTo>
                      <a:pt x="969140" y="165360"/>
                      <a:pt x="980309" y="176529"/>
                      <a:pt x="994086" y="176529"/>
                    </a:cubicBezTo>
                    <a:lnTo>
                      <a:pt x="1055935" y="176529"/>
                    </a:lnTo>
                    <a:lnTo>
                      <a:pt x="1085621" y="287317"/>
                    </a:lnTo>
                    <a:lnTo>
                      <a:pt x="1063012" y="298186"/>
                    </a:lnTo>
                    <a:cubicBezTo>
                      <a:pt x="1038830" y="314523"/>
                      <a:pt x="1019617" y="337658"/>
                      <a:pt x="1008116" y="364850"/>
                    </a:cubicBezTo>
                    <a:lnTo>
                      <a:pt x="1005022" y="380179"/>
                    </a:lnTo>
                    <a:lnTo>
                      <a:pt x="843256" y="380179"/>
                    </a:lnTo>
                    <a:lnTo>
                      <a:pt x="839046" y="338412"/>
                    </a:lnTo>
                    <a:cubicBezTo>
                      <a:pt x="799525" y="145280"/>
                      <a:pt x="628643" y="0"/>
                      <a:pt x="423828" y="0"/>
                    </a:cubicBezTo>
                    <a:cubicBezTo>
                      <a:pt x="189754" y="0"/>
                      <a:pt x="0" y="189754"/>
                      <a:pt x="0" y="423828"/>
                    </a:cubicBezTo>
                    <a:cubicBezTo>
                      <a:pt x="0" y="657902"/>
                      <a:pt x="189754" y="847656"/>
                      <a:pt x="423828" y="847656"/>
                    </a:cubicBezTo>
                    <a:cubicBezTo>
                      <a:pt x="482346" y="847656"/>
                      <a:pt x="538095" y="835796"/>
                      <a:pt x="588801" y="814349"/>
                    </a:cubicBezTo>
                    <a:lnTo>
                      <a:pt x="599281" y="808661"/>
                    </a:lnTo>
                    <a:lnTo>
                      <a:pt x="789414" y="1137983"/>
                    </a:lnTo>
                    <a:lnTo>
                      <a:pt x="756030" y="1213950"/>
                    </a:lnTo>
                    <a:lnTo>
                      <a:pt x="577196" y="1216077"/>
                    </a:lnTo>
                    <a:lnTo>
                      <a:pt x="577196" y="1335860"/>
                    </a:lnTo>
                    <a:lnTo>
                      <a:pt x="988650" y="1335860"/>
                    </a:lnTo>
                    <a:lnTo>
                      <a:pt x="988650" y="1275969"/>
                    </a:lnTo>
                    <a:lnTo>
                      <a:pt x="849493" y="1226929"/>
                    </a:lnTo>
                    <a:lnTo>
                      <a:pt x="879413" y="1158845"/>
                    </a:lnTo>
                    <a:lnTo>
                      <a:pt x="1441812" y="1158845"/>
                    </a:lnTo>
                    <a:lnTo>
                      <a:pt x="1404516" y="1223444"/>
                    </a:lnTo>
                    <a:cubicBezTo>
                      <a:pt x="1392470" y="1244309"/>
                      <a:pt x="1399619" y="1270989"/>
                      <a:pt x="1420484" y="1283035"/>
                    </a:cubicBezTo>
                    <a:cubicBezTo>
                      <a:pt x="1430916" y="1289059"/>
                      <a:pt x="1442802" y="1290283"/>
                      <a:pt x="1453586" y="1287393"/>
                    </a:cubicBezTo>
                    <a:lnTo>
                      <a:pt x="1466961" y="1277130"/>
                    </a:lnTo>
                    <a:lnTo>
                      <a:pt x="1535185" y="1316519"/>
                    </a:lnTo>
                    <a:lnTo>
                      <a:pt x="1490164" y="1394498"/>
                    </a:lnTo>
                    <a:lnTo>
                      <a:pt x="1293092" y="1447303"/>
                    </a:lnTo>
                    <a:lnTo>
                      <a:pt x="1179371" y="1416831"/>
                    </a:lnTo>
                    <a:cubicBezTo>
                      <a:pt x="1162905" y="1412419"/>
                      <a:pt x="1145980" y="1422191"/>
                      <a:pt x="1141568" y="1438657"/>
                    </a:cubicBezTo>
                    <a:cubicBezTo>
                      <a:pt x="1137156" y="1455123"/>
                      <a:pt x="1146927" y="1472048"/>
                      <a:pt x="1163393" y="1476460"/>
                    </a:cubicBezTo>
                    <a:lnTo>
                      <a:pt x="1275524" y="1506505"/>
                    </a:lnTo>
                    <a:lnTo>
                      <a:pt x="1275559" y="1506551"/>
                    </a:lnTo>
                    <a:lnTo>
                      <a:pt x="1275825" y="1506586"/>
                    </a:lnTo>
                    <a:lnTo>
                      <a:pt x="1286748" y="1509513"/>
                    </a:lnTo>
                    <a:lnTo>
                      <a:pt x="1292402" y="1508768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rgbClr val="FFFFFF"/>
                </a:solidFill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2132F30C-827C-41FC-B0BA-58183E29B45B}"/>
                  </a:ext>
                </a:extLst>
              </p:cNvPr>
              <p:cNvSpPr/>
              <p:nvPr/>
            </p:nvSpPr>
            <p:spPr>
              <a:xfrm flipV="1">
                <a:off x="1110337" y="1594348"/>
                <a:ext cx="1892516" cy="1179734"/>
              </a:xfrm>
              <a:custGeom>
                <a:avLst/>
                <a:gdLst>
                  <a:gd name="connsiteX0" fmla="*/ 1046474 w 2421738"/>
                  <a:gd name="connsiteY0" fmla="*/ 380179 h 1509634"/>
                  <a:gd name="connsiteX1" fmla="*/ 1069672 w 2421738"/>
                  <a:gd name="connsiteY1" fmla="*/ 345772 h 1509634"/>
                  <a:gd name="connsiteX2" fmla="*/ 1096447 w 2421738"/>
                  <a:gd name="connsiteY2" fmla="*/ 327720 h 1509634"/>
                  <a:gd name="connsiteX3" fmla="*/ 1110503 w 2421738"/>
                  <a:gd name="connsiteY3" fmla="*/ 380179 h 1509634"/>
                  <a:gd name="connsiteX4" fmla="*/ 1250223 w 2421738"/>
                  <a:gd name="connsiteY4" fmla="*/ 462925 h 1509634"/>
                  <a:gd name="connsiteX5" fmla="*/ 1168564 w 2421738"/>
                  <a:gd name="connsiteY5" fmla="*/ 381267 h 1509634"/>
                  <a:gd name="connsiteX6" fmla="*/ 1168467 w 2421738"/>
                  <a:gd name="connsiteY6" fmla="*/ 381364 h 1509634"/>
                  <a:gd name="connsiteX7" fmla="*/ 1150412 w 2421738"/>
                  <a:gd name="connsiteY7" fmla="*/ 313982 h 1509634"/>
                  <a:gd name="connsiteX8" fmla="*/ 1190696 w 2421738"/>
                  <a:gd name="connsiteY8" fmla="*/ 322115 h 1509634"/>
                  <a:gd name="connsiteX9" fmla="*/ 1258116 w 2421738"/>
                  <a:gd name="connsiteY9" fmla="*/ 423828 h 1509634"/>
                  <a:gd name="connsiteX10" fmla="*/ 638603 w 2421738"/>
                  <a:gd name="connsiteY10" fmla="*/ 695196 h 1509634"/>
                  <a:gd name="connsiteX11" fmla="*/ 515894 w 2421738"/>
                  <a:gd name="connsiteY11" fmla="*/ 482658 h 1509634"/>
                  <a:gd name="connsiteX12" fmla="*/ 523777 w 2421738"/>
                  <a:gd name="connsiteY12" fmla="*/ 470966 h 1509634"/>
                  <a:gd name="connsiteX13" fmla="*/ 766666 w 2421738"/>
                  <a:gd name="connsiteY13" fmla="*/ 470966 h 1509634"/>
                  <a:gd name="connsiteX14" fmla="*/ 764357 w 2421738"/>
                  <a:gd name="connsiteY14" fmla="*/ 493879 h 1509634"/>
                  <a:gd name="connsiteX15" fmla="*/ 669612 w 2421738"/>
                  <a:gd name="connsiteY15" fmla="*/ 669611 h 1509634"/>
                  <a:gd name="connsiteX16" fmla="*/ 1997910 w 2421738"/>
                  <a:gd name="connsiteY16" fmla="*/ 771418 h 1509634"/>
                  <a:gd name="connsiteX17" fmla="*/ 1803569 w 2421738"/>
                  <a:gd name="connsiteY17" fmla="*/ 712055 h 1509634"/>
                  <a:gd name="connsiteX18" fmla="*/ 1801498 w 2421738"/>
                  <a:gd name="connsiteY18" fmla="*/ 710347 h 1509634"/>
                  <a:gd name="connsiteX19" fmla="*/ 1810378 w 2421738"/>
                  <a:gd name="connsiteY19" fmla="*/ 694966 h 1509634"/>
                  <a:gd name="connsiteX20" fmla="*/ 1810478 w 2421738"/>
                  <a:gd name="connsiteY20" fmla="*/ 694203 h 1509634"/>
                  <a:gd name="connsiteX21" fmla="*/ 1811662 w 2421738"/>
                  <a:gd name="connsiteY21" fmla="*/ 693713 h 1509634"/>
                  <a:gd name="connsiteX22" fmla="*/ 2015138 w 2421738"/>
                  <a:gd name="connsiteY22" fmla="*/ 490237 h 1509634"/>
                  <a:gd name="connsiteX23" fmla="*/ 2015138 w 2421738"/>
                  <a:gd name="connsiteY23" fmla="*/ 428543 h 1509634"/>
                  <a:gd name="connsiteX24" fmla="*/ 1953444 w 2421738"/>
                  <a:gd name="connsiteY24" fmla="*/ 428543 h 1509634"/>
                  <a:gd name="connsiteX25" fmla="*/ 1749968 w 2421738"/>
                  <a:gd name="connsiteY25" fmla="*/ 632019 h 1509634"/>
                  <a:gd name="connsiteX26" fmla="*/ 1745293 w 2421738"/>
                  <a:gd name="connsiteY26" fmla="*/ 643305 h 1509634"/>
                  <a:gd name="connsiteX27" fmla="*/ 1736187 w 2421738"/>
                  <a:gd name="connsiteY27" fmla="*/ 650293 h 1509634"/>
                  <a:gd name="connsiteX28" fmla="*/ 1709683 w 2421738"/>
                  <a:gd name="connsiteY28" fmla="*/ 618169 h 1509634"/>
                  <a:gd name="connsiteX29" fmla="*/ 1650320 w 2421738"/>
                  <a:gd name="connsiteY29" fmla="*/ 423828 h 1509634"/>
                  <a:gd name="connsiteX30" fmla="*/ 1997910 w 2421738"/>
                  <a:gd name="connsiteY30" fmla="*/ 76238 h 1509634"/>
                  <a:gd name="connsiteX31" fmla="*/ 2345500 w 2421738"/>
                  <a:gd name="connsiteY31" fmla="*/ 423828 h 1509634"/>
                  <a:gd name="connsiteX32" fmla="*/ 1997910 w 2421738"/>
                  <a:gd name="connsiteY32" fmla="*/ 771418 h 1509634"/>
                  <a:gd name="connsiteX33" fmla="*/ 423828 w 2421738"/>
                  <a:gd name="connsiteY33" fmla="*/ 771418 h 1509634"/>
                  <a:gd name="connsiteX34" fmla="*/ 76238 w 2421738"/>
                  <a:gd name="connsiteY34" fmla="*/ 423828 h 1509634"/>
                  <a:gd name="connsiteX35" fmla="*/ 423828 w 2421738"/>
                  <a:gd name="connsiteY35" fmla="*/ 76238 h 1509634"/>
                  <a:gd name="connsiteX36" fmla="*/ 764357 w 2421738"/>
                  <a:gd name="connsiteY36" fmla="*/ 353776 h 1509634"/>
                  <a:gd name="connsiteX37" fmla="*/ 767018 w 2421738"/>
                  <a:gd name="connsiteY37" fmla="*/ 380179 h 1509634"/>
                  <a:gd name="connsiteX38" fmla="*/ 525574 w 2421738"/>
                  <a:gd name="connsiteY38" fmla="*/ 380179 h 1509634"/>
                  <a:gd name="connsiteX39" fmla="*/ 502344 w 2421738"/>
                  <a:gd name="connsiteY39" fmla="*/ 345724 h 1509634"/>
                  <a:gd name="connsiteX40" fmla="*/ 423828 w 2421738"/>
                  <a:gd name="connsiteY40" fmla="*/ 313202 h 1509634"/>
                  <a:gd name="connsiteX41" fmla="*/ 312790 w 2421738"/>
                  <a:gd name="connsiteY41" fmla="*/ 424240 h 1509634"/>
                  <a:gd name="connsiteX42" fmla="*/ 423828 w 2421738"/>
                  <a:gd name="connsiteY42" fmla="*/ 535278 h 1509634"/>
                  <a:gd name="connsiteX43" fmla="*/ 439603 w 2421738"/>
                  <a:gd name="connsiteY43" fmla="*/ 532093 h 1509634"/>
                  <a:gd name="connsiteX44" fmla="*/ 561320 w 2421738"/>
                  <a:gd name="connsiteY44" fmla="*/ 742912 h 1509634"/>
                  <a:gd name="connsiteX45" fmla="*/ 559126 w 2421738"/>
                  <a:gd name="connsiteY45" fmla="*/ 744103 h 1509634"/>
                  <a:gd name="connsiteX46" fmla="*/ 423828 w 2421738"/>
                  <a:gd name="connsiteY46" fmla="*/ 771418 h 1509634"/>
                  <a:gd name="connsiteX47" fmla="*/ 834722 w 2421738"/>
                  <a:gd name="connsiteY47" fmla="*/ 1034885 h 1509634"/>
                  <a:gd name="connsiteX48" fmla="*/ 677078 w 2421738"/>
                  <a:gd name="connsiteY48" fmla="*/ 761837 h 1509634"/>
                  <a:gd name="connsiteX49" fmla="*/ 723520 w 2421738"/>
                  <a:gd name="connsiteY49" fmla="*/ 723520 h 1509634"/>
                  <a:gd name="connsiteX50" fmla="*/ 839046 w 2421738"/>
                  <a:gd name="connsiteY50" fmla="*/ 509244 h 1509634"/>
                  <a:gd name="connsiteX51" fmla="*/ 842904 w 2421738"/>
                  <a:gd name="connsiteY51" fmla="*/ 470966 h 1509634"/>
                  <a:gd name="connsiteX52" fmla="*/ 1005726 w 2421738"/>
                  <a:gd name="connsiteY52" fmla="*/ 470966 h 1509634"/>
                  <a:gd name="connsiteX53" fmla="*/ 1008116 w 2421738"/>
                  <a:gd name="connsiteY53" fmla="*/ 482806 h 1509634"/>
                  <a:gd name="connsiteX54" fmla="*/ 1030809 w 2421738"/>
                  <a:gd name="connsiteY54" fmla="*/ 520208 h 1509634"/>
                  <a:gd name="connsiteX55" fmla="*/ 1052315 w 2421738"/>
                  <a:gd name="connsiteY55" fmla="*/ 539750 h 1509634"/>
                  <a:gd name="connsiteX56" fmla="*/ 919310 w 2421738"/>
                  <a:gd name="connsiteY56" fmla="*/ 1068058 h 1509634"/>
                  <a:gd name="connsiteX57" fmla="*/ 1136579 w 2421738"/>
                  <a:gd name="connsiteY57" fmla="*/ 573661 h 1509634"/>
                  <a:gd name="connsiteX58" fmla="*/ 1147728 w 2421738"/>
                  <a:gd name="connsiteY58" fmla="*/ 575347 h 1509634"/>
                  <a:gd name="connsiteX59" fmla="*/ 1162025 w 2421738"/>
                  <a:gd name="connsiteY59" fmla="*/ 572461 h 1509634"/>
                  <a:gd name="connsiteX60" fmla="*/ 1203482 w 2421738"/>
                  <a:gd name="connsiteY60" fmla="*/ 727180 h 1509634"/>
                  <a:gd name="connsiteX61" fmla="*/ 1216454 w 2421738"/>
                  <a:gd name="connsiteY61" fmla="*/ 744086 h 1509634"/>
                  <a:gd name="connsiteX62" fmla="*/ 1227641 w 2421738"/>
                  <a:gd name="connsiteY62" fmla="*/ 745558 h 1509634"/>
                  <a:gd name="connsiteX63" fmla="*/ 1239355 w 2421738"/>
                  <a:gd name="connsiteY63" fmla="*/ 750411 h 1509634"/>
                  <a:gd name="connsiteX64" fmla="*/ 1325935 w 2421738"/>
                  <a:gd name="connsiteY64" fmla="*/ 750411 h 1509634"/>
                  <a:gd name="connsiteX65" fmla="*/ 1350881 w 2421738"/>
                  <a:gd name="connsiteY65" fmla="*/ 725465 h 1509634"/>
                  <a:gd name="connsiteX66" fmla="*/ 1325935 w 2421738"/>
                  <a:gd name="connsiteY66" fmla="*/ 700519 h 1509634"/>
                  <a:gd name="connsiteX67" fmla="*/ 1253984 w 2421738"/>
                  <a:gd name="connsiteY67" fmla="*/ 700519 h 1509634"/>
                  <a:gd name="connsiteX68" fmla="*/ 1215640 w 2421738"/>
                  <a:gd name="connsiteY68" fmla="*/ 557417 h 1509634"/>
                  <a:gd name="connsiteX69" fmla="*/ 1216047 w 2421738"/>
                  <a:gd name="connsiteY69" fmla="*/ 557142 h 1509634"/>
                  <a:gd name="connsiteX70" fmla="*/ 1579415 w 2421738"/>
                  <a:gd name="connsiteY70" fmla="*/ 920510 h 1509634"/>
                  <a:gd name="connsiteX71" fmla="*/ 1494228 w 2421738"/>
                  <a:gd name="connsiteY71" fmla="*/ 1068058 h 1509634"/>
                  <a:gd name="connsiteX72" fmla="*/ 1298981 w 2421738"/>
                  <a:gd name="connsiteY72" fmla="*/ 1509634 h 1509634"/>
                  <a:gd name="connsiteX73" fmla="*/ 1510059 w 2421738"/>
                  <a:gd name="connsiteY73" fmla="*/ 1453076 h 1509634"/>
                  <a:gd name="connsiteX74" fmla="*/ 1512312 w 2421738"/>
                  <a:gd name="connsiteY74" fmla="*/ 1451348 h 1509634"/>
                  <a:gd name="connsiteX75" fmla="*/ 1517770 w 2421738"/>
                  <a:gd name="connsiteY75" fmla="*/ 1452066 h 1509634"/>
                  <a:gd name="connsiteX76" fmla="*/ 1536512 w 2421738"/>
                  <a:gd name="connsiteY76" fmla="*/ 1437685 h 1509634"/>
                  <a:gd name="connsiteX77" fmla="*/ 1596699 w 2421738"/>
                  <a:gd name="connsiteY77" fmla="*/ 1333437 h 1509634"/>
                  <a:gd name="connsiteX78" fmla="*/ 1597594 w 2421738"/>
                  <a:gd name="connsiteY78" fmla="*/ 1326640 h 1509634"/>
                  <a:gd name="connsiteX79" fmla="*/ 1604829 w 2421738"/>
                  <a:gd name="connsiteY79" fmla="*/ 1321088 h 1509634"/>
                  <a:gd name="connsiteX80" fmla="*/ 1593532 w 2421738"/>
                  <a:gd name="connsiteY80" fmla="*/ 1278924 h 1509634"/>
                  <a:gd name="connsiteX81" fmla="*/ 1503305 w 2421738"/>
                  <a:gd name="connsiteY81" fmla="*/ 1226832 h 1509634"/>
                  <a:gd name="connsiteX82" fmla="*/ 1763281 w 2421738"/>
                  <a:gd name="connsiteY82" fmla="*/ 776541 h 1509634"/>
                  <a:gd name="connsiteX83" fmla="*/ 1832937 w 2421738"/>
                  <a:gd name="connsiteY83" fmla="*/ 814350 h 1509634"/>
                  <a:gd name="connsiteX84" fmla="*/ 1997910 w 2421738"/>
                  <a:gd name="connsiteY84" fmla="*/ 847656 h 1509634"/>
                  <a:gd name="connsiteX85" fmla="*/ 2421738 w 2421738"/>
                  <a:gd name="connsiteY85" fmla="*/ 423828 h 1509634"/>
                  <a:gd name="connsiteX86" fmla="*/ 1997910 w 2421738"/>
                  <a:gd name="connsiteY86" fmla="*/ 0 h 1509634"/>
                  <a:gd name="connsiteX87" fmla="*/ 1574082 w 2421738"/>
                  <a:gd name="connsiteY87" fmla="*/ 423828 h 1509634"/>
                  <a:gd name="connsiteX88" fmla="*/ 1646465 w 2421738"/>
                  <a:gd name="connsiteY88" fmla="*/ 660795 h 1509634"/>
                  <a:gd name="connsiteX89" fmla="*/ 1695235 w 2421738"/>
                  <a:gd name="connsiteY89" fmla="*/ 719904 h 1509634"/>
                  <a:gd name="connsiteX90" fmla="*/ 1626410 w 2421738"/>
                  <a:gd name="connsiteY90" fmla="*/ 839113 h 1509634"/>
                  <a:gd name="connsiteX91" fmla="*/ 1280399 w 2421738"/>
                  <a:gd name="connsiteY91" fmla="*/ 493101 h 1509634"/>
                  <a:gd name="connsiteX92" fmla="*/ 1287340 w 2421738"/>
                  <a:gd name="connsiteY92" fmla="*/ 482806 h 1509634"/>
                  <a:gd name="connsiteX93" fmla="*/ 1299247 w 2421738"/>
                  <a:gd name="connsiteY93" fmla="*/ 423828 h 1509634"/>
                  <a:gd name="connsiteX94" fmla="*/ 1147728 w 2421738"/>
                  <a:gd name="connsiteY94" fmla="*/ 272309 h 1509634"/>
                  <a:gd name="connsiteX95" fmla="*/ 1139576 w 2421738"/>
                  <a:gd name="connsiteY95" fmla="*/ 273541 h 1509634"/>
                  <a:gd name="connsiteX96" fmla="*/ 1104483 w 2421738"/>
                  <a:gd name="connsiteY96" fmla="*/ 142571 h 1509634"/>
                  <a:gd name="connsiteX97" fmla="*/ 1098826 w 2421738"/>
                  <a:gd name="connsiteY97" fmla="*/ 135199 h 1509634"/>
                  <a:gd name="connsiteX98" fmla="*/ 1098306 w 2421738"/>
                  <a:gd name="connsiteY98" fmla="*/ 133943 h 1509634"/>
                  <a:gd name="connsiteX99" fmla="*/ 1097656 w 2421738"/>
                  <a:gd name="connsiteY99" fmla="*/ 133674 h 1509634"/>
                  <a:gd name="connsiteX100" fmla="*/ 1091511 w 2421738"/>
                  <a:gd name="connsiteY100" fmla="*/ 125666 h 1509634"/>
                  <a:gd name="connsiteX101" fmla="*/ 1070384 w 2421738"/>
                  <a:gd name="connsiteY101" fmla="*/ 122885 h 1509634"/>
                  <a:gd name="connsiteX102" fmla="*/ 1065494 w 2421738"/>
                  <a:gd name="connsiteY102" fmla="*/ 126637 h 1509634"/>
                  <a:gd name="connsiteX103" fmla="*/ 994086 w 2421738"/>
                  <a:gd name="connsiteY103" fmla="*/ 126637 h 1509634"/>
                  <a:gd name="connsiteX104" fmla="*/ 969140 w 2421738"/>
                  <a:gd name="connsiteY104" fmla="*/ 151583 h 1509634"/>
                  <a:gd name="connsiteX105" fmla="*/ 994086 w 2421738"/>
                  <a:gd name="connsiteY105" fmla="*/ 176529 h 1509634"/>
                  <a:gd name="connsiteX106" fmla="*/ 1055935 w 2421738"/>
                  <a:gd name="connsiteY106" fmla="*/ 176529 h 1509634"/>
                  <a:gd name="connsiteX107" fmla="*/ 1085621 w 2421738"/>
                  <a:gd name="connsiteY107" fmla="*/ 287317 h 1509634"/>
                  <a:gd name="connsiteX108" fmla="*/ 1063012 w 2421738"/>
                  <a:gd name="connsiteY108" fmla="*/ 298186 h 1509634"/>
                  <a:gd name="connsiteX109" fmla="*/ 1008116 w 2421738"/>
                  <a:gd name="connsiteY109" fmla="*/ 364850 h 1509634"/>
                  <a:gd name="connsiteX110" fmla="*/ 1005022 w 2421738"/>
                  <a:gd name="connsiteY110" fmla="*/ 380179 h 1509634"/>
                  <a:gd name="connsiteX111" fmla="*/ 843256 w 2421738"/>
                  <a:gd name="connsiteY111" fmla="*/ 380179 h 1509634"/>
                  <a:gd name="connsiteX112" fmla="*/ 839046 w 2421738"/>
                  <a:gd name="connsiteY112" fmla="*/ 338412 h 1509634"/>
                  <a:gd name="connsiteX113" fmla="*/ 423828 w 2421738"/>
                  <a:gd name="connsiteY113" fmla="*/ 0 h 1509634"/>
                  <a:gd name="connsiteX114" fmla="*/ 0 w 2421738"/>
                  <a:gd name="connsiteY114" fmla="*/ 423828 h 1509634"/>
                  <a:gd name="connsiteX115" fmla="*/ 423828 w 2421738"/>
                  <a:gd name="connsiteY115" fmla="*/ 847656 h 1509634"/>
                  <a:gd name="connsiteX116" fmla="*/ 588801 w 2421738"/>
                  <a:gd name="connsiteY116" fmla="*/ 814349 h 1509634"/>
                  <a:gd name="connsiteX117" fmla="*/ 599281 w 2421738"/>
                  <a:gd name="connsiteY117" fmla="*/ 808661 h 1509634"/>
                  <a:gd name="connsiteX118" fmla="*/ 789414 w 2421738"/>
                  <a:gd name="connsiteY118" fmla="*/ 1137983 h 1509634"/>
                  <a:gd name="connsiteX119" fmla="*/ 756030 w 2421738"/>
                  <a:gd name="connsiteY119" fmla="*/ 1213950 h 1509634"/>
                  <a:gd name="connsiteX120" fmla="*/ 577196 w 2421738"/>
                  <a:gd name="connsiteY120" fmla="*/ 1216077 h 1509634"/>
                  <a:gd name="connsiteX121" fmla="*/ 577196 w 2421738"/>
                  <a:gd name="connsiteY121" fmla="*/ 1335860 h 1509634"/>
                  <a:gd name="connsiteX122" fmla="*/ 988650 w 2421738"/>
                  <a:gd name="connsiteY122" fmla="*/ 1335860 h 1509634"/>
                  <a:gd name="connsiteX123" fmla="*/ 988650 w 2421738"/>
                  <a:gd name="connsiteY123" fmla="*/ 1275969 h 1509634"/>
                  <a:gd name="connsiteX124" fmla="*/ 849493 w 2421738"/>
                  <a:gd name="connsiteY124" fmla="*/ 1226929 h 1509634"/>
                  <a:gd name="connsiteX125" fmla="*/ 879413 w 2421738"/>
                  <a:gd name="connsiteY125" fmla="*/ 1158845 h 1509634"/>
                  <a:gd name="connsiteX126" fmla="*/ 1441812 w 2421738"/>
                  <a:gd name="connsiteY126" fmla="*/ 1158845 h 1509634"/>
                  <a:gd name="connsiteX127" fmla="*/ 1404516 w 2421738"/>
                  <a:gd name="connsiteY127" fmla="*/ 1223444 h 1509634"/>
                  <a:gd name="connsiteX128" fmla="*/ 1420484 w 2421738"/>
                  <a:gd name="connsiteY128" fmla="*/ 1283035 h 1509634"/>
                  <a:gd name="connsiteX129" fmla="*/ 1453586 w 2421738"/>
                  <a:gd name="connsiteY129" fmla="*/ 1287393 h 1509634"/>
                  <a:gd name="connsiteX130" fmla="*/ 1466961 w 2421738"/>
                  <a:gd name="connsiteY130" fmla="*/ 1277130 h 1509634"/>
                  <a:gd name="connsiteX131" fmla="*/ 1535185 w 2421738"/>
                  <a:gd name="connsiteY131" fmla="*/ 1316519 h 1509634"/>
                  <a:gd name="connsiteX132" fmla="*/ 1490164 w 2421738"/>
                  <a:gd name="connsiteY132" fmla="*/ 1394498 h 1509634"/>
                  <a:gd name="connsiteX133" fmla="*/ 1293092 w 2421738"/>
                  <a:gd name="connsiteY133" fmla="*/ 1447303 h 1509634"/>
                  <a:gd name="connsiteX134" fmla="*/ 1179371 w 2421738"/>
                  <a:gd name="connsiteY134" fmla="*/ 1416831 h 1509634"/>
                  <a:gd name="connsiteX135" fmla="*/ 1141568 w 2421738"/>
                  <a:gd name="connsiteY135" fmla="*/ 1438657 h 1509634"/>
                  <a:gd name="connsiteX136" fmla="*/ 1163393 w 2421738"/>
                  <a:gd name="connsiteY136" fmla="*/ 1476460 h 1509634"/>
                  <a:gd name="connsiteX137" fmla="*/ 1275524 w 2421738"/>
                  <a:gd name="connsiteY137" fmla="*/ 1506505 h 1509634"/>
                  <a:gd name="connsiteX138" fmla="*/ 1275559 w 2421738"/>
                  <a:gd name="connsiteY138" fmla="*/ 1506551 h 1509634"/>
                  <a:gd name="connsiteX139" fmla="*/ 1275825 w 2421738"/>
                  <a:gd name="connsiteY139" fmla="*/ 1506586 h 1509634"/>
                  <a:gd name="connsiteX140" fmla="*/ 1286748 w 2421738"/>
                  <a:gd name="connsiteY140" fmla="*/ 1509513 h 1509634"/>
                  <a:gd name="connsiteX141" fmla="*/ 1292402 w 2421738"/>
                  <a:gd name="connsiteY141" fmla="*/ 1508768 h 1509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</a:cxnLst>
                <a:rect l="l" t="t" r="r" b="b"/>
                <a:pathLst>
                  <a:path w="2421738" h="1509634">
                    <a:moveTo>
                      <a:pt x="1046474" y="380179"/>
                    </a:moveTo>
                    <a:lnTo>
                      <a:pt x="1069672" y="345772"/>
                    </a:lnTo>
                    <a:lnTo>
                      <a:pt x="1096447" y="327720"/>
                    </a:lnTo>
                    <a:lnTo>
                      <a:pt x="1110503" y="380179"/>
                    </a:lnTo>
                    <a:close/>
                    <a:moveTo>
                      <a:pt x="1250223" y="462925"/>
                    </a:moveTo>
                    <a:lnTo>
                      <a:pt x="1168564" y="381267"/>
                    </a:lnTo>
                    <a:lnTo>
                      <a:pt x="1168467" y="381364"/>
                    </a:lnTo>
                    <a:lnTo>
                      <a:pt x="1150412" y="313982"/>
                    </a:lnTo>
                    <a:lnTo>
                      <a:pt x="1190696" y="322115"/>
                    </a:lnTo>
                    <a:cubicBezTo>
                      <a:pt x="1230316" y="338872"/>
                      <a:pt x="1258116" y="378103"/>
                      <a:pt x="1258116" y="423828"/>
                    </a:cubicBezTo>
                    <a:close/>
                    <a:moveTo>
                      <a:pt x="638603" y="695196"/>
                    </a:moveTo>
                    <a:lnTo>
                      <a:pt x="515894" y="482658"/>
                    </a:lnTo>
                    <a:lnTo>
                      <a:pt x="523777" y="470966"/>
                    </a:lnTo>
                    <a:lnTo>
                      <a:pt x="766666" y="470966"/>
                    </a:lnTo>
                    <a:lnTo>
                      <a:pt x="764357" y="493879"/>
                    </a:lnTo>
                    <a:cubicBezTo>
                      <a:pt x="750466" y="561761"/>
                      <a:pt x="716788" y="622435"/>
                      <a:pt x="669612" y="669611"/>
                    </a:cubicBezTo>
                    <a:close/>
                    <a:moveTo>
                      <a:pt x="1997910" y="771418"/>
                    </a:moveTo>
                    <a:cubicBezTo>
                      <a:pt x="1925922" y="771418"/>
                      <a:pt x="1859045" y="749534"/>
                      <a:pt x="1803569" y="712055"/>
                    </a:cubicBezTo>
                    <a:lnTo>
                      <a:pt x="1801498" y="710347"/>
                    </a:lnTo>
                    <a:lnTo>
                      <a:pt x="1810378" y="694966"/>
                    </a:lnTo>
                    <a:lnTo>
                      <a:pt x="1810478" y="694203"/>
                    </a:lnTo>
                    <a:lnTo>
                      <a:pt x="1811662" y="693713"/>
                    </a:lnTo>
                    <a:lnTo>
                      <a:pt x="2015138" y="490237"/>
                    </a:lnTo>
                    <a:cubicBezTo>
                      <a:pt x="2032174" y="473201"/>
                      <a:pt x="2032174" y="445580"/>
                      <a:pt x="2015138" y="428543"/>
                    </a:cubicBezTo>
                    <a:cubicBezTo>
                      <a:pt x="1998101" y="411507"/>
                      <a:pt x="1970480" y="411507"/>
                      <a:pt x="1953444" y="428543"/>
                    </a:cubicBezTo>
                    <a:lnTo>
                      <a:pt x="1749968" y="632019"/>
                    </a:lnTo>
                    <a:lnTo>
                      <a:pt x="1745293" y="643305"/>
                    </a:lnTo>
                    <a:lnTo>
                      <a:pt x="1736187" y="650293"/>
                    </a:lnTo>
                    <a:lnTo>
                      <a:pt x="1709683" y="618169"/>
                    </a:lnTo>
                    <a:cubicBezTo>
                      <a:pt x="1672204" y="562693"/>
                      <a:pt x="1650320" y="495816"/>
                      <a:pt x="1650320" y="423828"/>
                    </a:cubicBezTo>
                    <a:cubicBezTo>
                      <a:pt x="1650320" y="231859"/>
                      <a:pt x="1805941" y="76238"/>
                      <a:pt x="1997910" y="76238"/>
                    </a:cubicBezTo>
                    <a:cubicBezTo>
                      <a:pt x="2189879" y="76238"/>
                      <a:pt x="2345500" y="231859"/>
                      <a:pt x="2345500" y="423828"/>
                    </a:cubicBezTo>
                    <a:cubicBezTo>
                      <a:pt x="2345500" y="615797"/>
                      <a:pt x="2189879" y="771418"/>
                      <a:pt x="1997910" y="771418"/>
                    </a:cubicBezTo>
                    <a:close/>
                    <a:moveTo>
                      <a:pt x="423828" y="771418"/>
                    </a:moveTo>
                    <a:cubicBezTo>
                      <a:pt x="231859" y="771418"/>
                      <a:pt x="76238" y="615797"/>
                      <a:pt x="76238" y="423828"/>
                    </a:cubicBezTo>
                    <a:cubicBezTo>
                      <a:pt x="76238" y="231859"/>
                      <a:pt x="231859" y="76238"/>
                      <a:pt x="423828" y="76238"/>
                    </a:cubicBezTo>
                    <a:cubicBezTo>
                      <a:pt x="591801" y="76238"/>
                      <a:pt x="731945" y="195385"/>
                      <a:pt x="764357" y="353776"/>
                    </a:cubicBezTo>
                    <a:lnTo>
                      <a:pt x="767018" y="380179"/>
                    </a:lnTo>
                    <a:lnTo>
                      <a:pt x="525574" y="380179"/>
                    </a:lnTo>
                    <a:lnTo>
                      <a:pt x="502344" y="345724"/>
                    </a:lnTo>
                    <a:cubicBezTo>
                      <a:pt x="482250" y="325630"/>
                      <a:pt x="454490" y="313202"/>
                      <a:pt x="423828" y="313202"/>
                    </a:cubicBezTo>
                    <a:cubicBezTo>
                      <a:pt x="362503" y="313202"/>
                      <a:pt x="312790" y="362915"/>
                      <a:pt x="312790" y="424240"/>
                    </a:cubicBezTo>
                    <a:cubicBezTo>
                      <a:pt x="312790" y="485565"/>
                      <a:pt x="362503" y="535278"/>
                      <a:pt x="423828" y="535278"/>
                    </a:cubicBezTo>
                    <a:lnTo>
                      <a:pt x="439603" y="532093"/>
                    </a:lnTo>
                    <a:lnTo>
                      <a:pt x="561320" y="742912"/>
                    </a:lnTo>
                    <a:lnTo>
                      <a:pt x="559126" y="744103"/>
                    </a:lnTo>
                    <a:cubicBezTo>
                      <a:pt x="517541" y="761692"/>
                      <a:pt x="471820" y="771418"/>
                      <a:pt x="423828" y="771418"/>
                    </a:cubicBezTo>
                    <a:close/>
                    <a:moveTo>
                      <a:pt x="834722" y="1034885"/>
                    </a:moveTo>
                    <a:lnTo>
                      <a:pt x="677078" y="761837"/>
                    </a:lnTo>
                    <a:lnTo>
                      <a:pt x="723520" y="723520"/>
                    </a:lnTo>
                    <a:cubicBezTo>
                      <a:pt x="781043" y="665996"/>
                      <a:pt x="822108" y="592015"/>
                      <a:pt x="839046" y="509244"/>
                    </a:cubicBezTo>
                    <a:lnTo>
                      <a:pt x="842904" y="470966"/>
                    </a:lnTo>
                    <a:lnTo>
                      <a:pt x="1005726" y="470966"/>
                    </a:lnTo>
                    <a:lnTo>
                      <a:pt x="1008116" y="482806"/>
                    </a:lnTo>
                    <a:cubicBezTo>
                      <a:pt x="1013867" y="496402"/>
                      <a:pt x="1021545" y="508983"/>
                      <a:pt x="1030809" y="520208"/>
                    </a:cubicBezTo>
                    <a:lnTo>
                      <a:pt x="1052315" y="539750"/>
                    </a:lnTo>
                    <a:close/>
                    <a:moveTo>
                      <a:pt x="919310" y="1068058"/>
                    </a:moveTo>
                    <a:lnTo>
                      <a:pt x="1136579" y="573661"/>
                    </a:lnTo>
                    <a:lnTo>
                      <a:pt x="1147728" y="575347"/>
                    </a:lnTo>
                    <a:lnTo>
                      <a:pt x="1162025" y="572461"/>
                    </a:lnTo>
                    <a:lnTo>
                      <a:pt x="1203482" y="727180"/>
                    </a:lnTo>
                    <a:cubicBezTo>
                      <a:pt x="1205472" y="734606"/>
                      <a:pt x="1210283" y="740523"/>
                      <a:pt x="1216454" y="744086"/>
                    </a:cubicBezTo>
                    <a:lnTo>
                      <a:pt x="1227641" y="745558"/>
                    </a:lnTo>
                    <a:lnTo>
                      <a:pt x="1239355" y="750411"/>
                    </a:lnTo>
                    <a:lnTo>
                      <a:pt x="1325935" y="750411"/>
                    </a:lnTo>
                    <a:cubicBezTo>
                      <a:pt x="1339712" y="750411"/>
                      <a:pt x="1350881" y="739242"/>
                      <a:pt x="1350881" y="725465"/>
                    </a:cubicBezTo>
                    <a:cubicBezTo>
                      <a:pt x="1350881" y="711688"/>
                      <a:pt x="1339712" y="700519"/>
                      <a:pt x="1325935" y="700519"/>
                    </a:cubicBezTo>
                    <a:lnTo>
                      <a:pt x="1253984" y="700519"/>
                    </a:lnTo>
                    <a:lnTo>
                      <a:pt x="1215640" y="557417"/>
                    </a:lnTo>
                    <a:lnTo>
                      <a:pt x="1216047" y="557142"/>
                    </a:lnTo>
                    <a:lnTo>
                      <a:pt x="1579415" y="920510"/>
                    </a:lnTo>
                    <a:lnTo>
                      <a:pt x="1494228" y="1068058"/>
                    </a:lnTo>
                    <a:close/>
                    <a:moveTo>
                      <a:pt x="1298981" y="1509634"/>
                    </a:moveTo>
                    <a:lnTo>
                      <a:pt x="1510059" y="1453076"/>
                    </a:lnTo>
                    <a:lnTo>
                      <a:pt x="1512312" y="1451348"/>
                    </a:lnTo>
                    <a:lnTo>
                      <a:pt x="1517770" y="1452066"/>
                    </a:lnTo>
                    <a:cubicBezTo>
                      <a:pt x="1525400" y="1450022"/>
                      <a:pt x="1532250" y="1445066"/>
                      <a:pt x="1536512" y="1437685"/>
                    </a:cubicBezTo>
                    <a:lnTo>
                      <a:pt x="1596699" y="1333437"/>
                    </a:lnTo>
                    <a:lnTo>
                      <a:pt x="1597594" y="1326640"/>
                    </a:lnTo>
                    <a:lnTo>
                      <a:pt x="1604829" y="1321088"/>
                    </a:lnTo>
                    <a:cubicBezTo>
                      <a:pt x="1613353" y="1306325"/>
                      <a:pt x="1608295" y="1287448"/>
                      <a:pt x="1593532" y="1278924"/>
                    </a:cubicBezTo>
                    <a:lnTo>
                      <a:pt x="1503305" y="1226832"/>
                    </a:lnTo>
                    <a:lnTo>
                      <a:pt x="1763281" y="776541"/>
                    </a:lnTo>
                    <a:lnTo>
                      <a:pt x="1832937" y="814350"/>
                    </a:lnTo>
                    <a:cubicBezTo>
                      <a:pt x="1883643" y="835796"/>
                      <a:pt x="1939391" y="847656"/>
                      <a:pt x="1997910" y="847656"/>
                    </a:cubicBezTo>
                    <a:cubicBezTo>
                      <a:pt x="2231984" y="847656"/>
                      <a:pt x="2421738" y="657902"/>
                      <a:pt x="2421738" y="423828"/>
                    </a:cubicBezTo>
                    <a:cubicBezTo>
                      <a:pt x="2421738" y="189754"/>
                      <a:pt x="2231984" y="0"/>
                      <a:pt x="1997910" y="0"/>
                    </a:cubicBezTo>
                    <a:cubicBezTo>
                      <a:pt x="1763836" y="0"/>
                      <a:pt x="1574082" y="189754"/>
                      <a:pt x="1574082" y="423828"/>
                    </a:cubicBezTo>
                    <a:cubicBezTo>
                      <a:pt x="1574082" y="511606"/>
                      <a:pt x="1600766" y="593151"/>
                      <a:pt x="1646465" y="660795"/>
                    </a:cubicBezTo>
                    <a:lnTo>
                      <a:pt x="1695235" y="719904"/>
                    </a:lnTo>
                    <a:lnTo>
                      <a:pt x="1626410" y="839113"/>
                    </a:lnTo>
                    <a:lnTo>
                      <a:pt x="1280399" y="493101"/>
                    </a:lnTo>
                    <a:lnTo>
                      <a:pt x="1287340" y="482806"/>
                    </a:lnTo>
                    <a:cubicBezTo>
                      <a:pt x="1295007" y="464679"/>
                      <a:pt x="1299247" y="444748"/>
                      <a:pt x="1299247" y="423828"/>
                    </a:cubicBezTo>
                    <a:cubicBezTo>
                      <a:pt x="1299247" y="340146"/>
                      <a:pt x="1231410" y="272309"/>
                      <a:pt x="1147728" y="272309"/>
                    </a:cubicBezTo>
                    <a:lnTo>
                      <a:pt x="1139576" y="273541"/>
                    </a:lnTo>
                    <a:lnTo>
                      <a:pt x="1104483" y="142571"/>
                    </a:lnTo>
                    <a:lnTo>
                      <a:pt x="1098826" y="135199"/>
                    </a:lnTo>
                    <a:lnTo>
                      <a:pt x="1098306" y="133943"/>
                    </a:lnTo>
                    <a:lnTo>
                      <a:pt x="1097656" y="133674"/>
                    </a:lnTo>
                    <a:lnTo>
                      <a:pt x="1091511" y="125666"/>
                    </a:lnTo>
                    <a:cubicBezTo>
                      <a:pt x="1085340" y="122104"/>
                      <a:pt x="1077811" y="120895"/>
                      <a:pt x="1070384" y="122885"/>
                    </a:cubicBezTo>
                    <a:lnTo>
                      <a:pt x="1065494" y="126637"/>
                    </a:lnTo>
                    <a:lnTo>
                      <a:pt x="994086" y="126637"/>
                    </a:lnTo>
                    <a:cubicBezTo>
                      <a:pt x="980309" y="126637"/>
                      <a:pt x="969140" y="137806"/>
                      <a:pt x="969140" y="151583"/>
                    </a:cubicBezTo>
                    <a:cubicBezTo>
                      <a:pt x="969140" y="165360"/>
                      <a:pt x="980309" y="176529"/>
                      <a:pt x="994086" y="176529"/>
                    </a:cubicBezTo>
                    <a:lnTo>
                      <a:pt x="1055935" y="176529"/>
                    </a:lnTo>
                    <a:lnTo>
                      <a:pt x="1085621" y="287317"/>
                    </a:lnTo>
                    <a:lnTo>
                      <a:pt x="1063012" y="298186"/>
                    </a:lnTo>
                    <a:cubicBezTo>
                      <a:pt x="1038830" y="314523"/>
                      <a:pt x="1019617" y="337658"/>
                      <a:pt x="1008116" y="364850"/>
                    </a:cubicBezTo>
                    <a:lnTo>
                      <a:pt x="1005022" y="380179"/>
                    </a:lnTo>
                    <a:lnTo>
                      <a:pt x="843256" y="380179"/>
                    </a:lnTo>
                    <a:lnTo>
                      <a:pt x="839046" y="338412"/>
                    </a:lnTo>
                    <a:cubicBezTo>
                      <a:pt x="799525" y="145280"/>
                      <a:pt x="628643" y="0"/>
                      <a:pt x="423828" y="0"/>
                    </a:cubicBezTo>
                    <a:cubicBezTo>
                      <a:pt x="189754" y="0"/>
                      <a:pt x="0" y="189754"/>
                      <a:pt x="0" y="423828"/>
                    </a:cubicBezTo>
                    <a:cubicBezTo>
                      <a:pt x="0" y="657902"/>
                      <a:pt x="189754" y="847656"/>
                      <a:pt x="423828" y="847656"/>
                    </a:cubicBezTo>
                    <a:cubicBezTo>
                      <a:pt x="482346" y="847656"/>
                      <a:pt x="538095" y="835796"/>
                      <a:pt x="588801" y="814349"/>
                    </a:cubicBezTo>
                    <a:lnTo>
                      <a:pt x="599281" y="808661"/>
                    </a:lnTo>
                    <a:lnTo>
                      <a:pt x="789414" y="1137983"/>
                    </a:lnTo>
                    <a:lnTo>
                      <a:pt x="756030" y="1213950"/>
                    </a:lnTo>
                    <a:lnTo>
                      <a:pt x="577196" y="1216077"/>
                    </a:lnTo>
                    <a:lnTo>
                      <a:pt x="577196" y="1335860"/>
                    </a:lnTo>
                    <a:lnTo>
                      <a:pt x="988650" y="1335860"/>
                    </a:lnTo>
                    <a:lnTo>
                      <a:pt x="988650" y="1275969"/>
                    </a:lnTo>
                    <a:lnTo>
                      <a:pt x="849493" y="1226929"/>
                    </a:lnTo>
                    <a:lnTo>
                      <a:pt x="879413" y="1158845"/>
                    </a:lnTo>
                    <a:lnTo>
                      <a:pt x="1441812" y="1158845"/>
                    </a:lnTo>
                    <a:lnTo>
                      <a:pt x="1404516" y="1223444"/>
                    </a:lnTo>
                    <a:cubicBezTo>
                      <a:pt x="1392470" y="1244309"/>
                      <a:pt x="1399619" y="1270989"/>
                      <a:pt x="1420484" y="1283035"/>
                    </a:cubicBezTo>
                    <a:cubicBezTo>
                      <a:pt x="1430916" y="1289059"/>
                      <a:pt x="1442802" y="1290283"/>
                      <a:pt x="1453586" y="1287393"/>
                    </a:cubicBezTo>
                    <a:lnTo>
                      <a:pt x="1466961" y="1277130"/>
                    </a:lnTo>
                    <a:lnTo>
                      <a:pt x="1535185" y="1316519"/>
                    </a:lnTo>
                    <a:lnTo>
                      <a:pt x="1490164" y="1394498"/>
                    </a:lnTo>
                    <a:lnTo>
                      <a:pt x="1293092" y="1447303"/>
                    </a:lnTo>
                    <a:lnTo>
                      <a:pt x="1179371" y="1416831"/>
                    </a:lnTo>
                    <a:cubicBezTo>
                      <a:pt x="1162905" y="1412419"/>
                      <a:pt x="1145980" y="1422191"/>
                      <a:pt x="1141568" y="1438657"/>
                    </a:cubicBezTo>
                    <a:cubicBezTo>
                      <a:pt x="1137156" y="1455123"/>
                      <a:pt x="1146927" y="1472048"/>
                      <a:pt x="1163393" y="1476460"/>
                    </a:cubicBezTo>
                    <a:lnTo>
                      <a:pt x="1275524" y="1506505"/>
                    </a:lnTo>
                    <a:lnTo>
                      <a:pt x="1275559" y="1506551"/>
                    </a:lnTo>
                    <a:lnTo>
                      <a:pt x="1275825" y="1506586"/>
                    </a:lnTo>
                    <a:lnTo>
                      <a:pt x="1286748" y="1509513"/>
                    </a:lnTo>
                    <a:lnTo>
                      <a:pt x="1292402" y="1508768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5" name="フリーフォーム 168">
              <a:extLst>
                <a:ext uri="{FF2B5EF4-FFF2-40B4-BE49-F238E27FC236}">
                  <a16:creationId xmlns:a16="http://schemas.microsoft.com/office/drawing/2014/main" id="{37442A4A-D0AC-4299-831C-51BBCAE97A9C}"/>
                </a:ext>
              </a:extLst>
            </p:cNvPr>
            <p:cNvSpPr/>
            <p:nvPr/>
          </p:nvSpPr>
          <p:spPr>
            <a:xfrm rot="900000">
              <a:off x="2655764" y="4995324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6" name="フリーフォーム 168">
              <a:extLst>
                <a:ext uri="{FF2B5EF4-FFF2-40B4-BE49-F238E27FC236}">
                  <a16:creationId xmlns:a16="http://schemas.microsoft.com/office/drawing/2014/main" id="{848D0307-C2BF-4E79-A66B-363B9DE4D37F}"/>
                </a:ext>
              </a:extLst>
            </p:cNvPr>
            <p:cNvSpPr/>
            <p:nvPr/>
          </p:nvSpPr>
          <p:spPr>
            <a:xfrm rot="20700000" flipH="1">
              <a:off x="482322" y="4995325"/>
              <a:ext cx="912984" cy="1102608"/>
            </a:xfrm>
            <a:custGeom>
              <a:avLst/>
              <a:gdLst>
                <a:gd name="connsiteX0" fmla="*/ 671382 w 1159475"/>
                <a:gd name="connsiteY0" fmla="*/ 0 h 1400297"/>
                <a:gd name="connsiteX1" fmla="*/ 764597 w 1159475"/>
                <a:gd name="connsiteY1" fmla="*/ 93215 h 1400297"/>
                <a:gd name="connsiteX2" fmla="*/ 764597 w 1159475"/>
                <a:gd name="connsiteY2" fmla="*/ 696590 h 1400297"/>
                <a:gd name="connsiteX3" fmla="*/ 794859 w 1159475"/>
                <a:gd name="connsiteY3" fmla="*/ 696590 h 1400297"/>
                <a:gd name="connsiteX4" fmla="*/ 794859 w 1159475"/>
                <a:gd name="connsiteY4" fmla="*/ 174177 h 1400297"/>
                <a:gd name="connsiteX5" fmla="*/ 888074 w 1159475"/>
                <a:gd name="connsiteY5" fmla="*/ 80962 h 1400297"/>
                <a:gd name="connsiteX6" fmla="*/ 981289 w 1159475"/>
                <a:gd name="connsiteY6" fmla="*/ 174177 h 1400297"/>
                <a:gd name="connsiteX7" fmla="*/ 981289 w 1159475"/>
                <a:gd name="connsiteY7" fmla="*/ 696590 h 1400297"/>
                <a:gd name="connsiteX8" fmla="*/ 1009170 w 1159475"/>
                <a:gd name="connsiteY8" fmla="*/ 696590 h 1400297"/>
                <a:gd name="connsiteX9" fmla="*/ 1009170 w 1159475"/>
                <a:gd name="connsiteY9" fmla="*/ 389600 h 1400297"/>
                <a:gd name="connsiteX10" fmla="*/ 1055069 w 1159475"/>
                <a:gd name="connsiteY10" fmla="*/ 320354 h 1400297"/>
                <a:gd name="connsiteX11" fmla="*/ 1084321 w 1159475"/>
                <a:gd name="connsiteY11" fmla="*/ 314449 h 1400297"/>
                <a:gd name="connsiteX12" fmla="*/ 1113573 w 1159475"/>
                <a:gd name="connsiteY12" fmla="*/ 320354 h 1400297"/>
                <a:gd name="connsiteX13" fmla="*/ 1159471 w 1159475"/>
                <a:gd name="connsiteY13" fmla="*/ 389600 h 1400297"/>
                <a:gd name="connsiteX14" fmla="*/ 1159471 w 1159475"/>
                <a:gd name="connsiteY14" fmla="*/ 797449 h 1400297"/>
                <a:gd name="connsiteX15" fmla="*/ 1159475 w 1159475"/>
                <a:gd name="connsiteY15" fmla="*/ 797466 h 1400297"/>
                <a:gd name="connsiteX16" fmla="*/ 1159475 w 1159475"/>
                <a:gd name="connsiteY16" fmla="*/ 1048443 h 1400297"/>
                <a:gd name="connsiteX17" fmla="*/ 807621 w 1159475"/>
                <a:gd name="connsiteY17" fmla="*/ 1400297 h 1400297"/>
                <a:gd name="connsiteX18" fmla="*/ 713802 w 1159475"/>
                <a:gd name="connsiteY18" fmla="*/ 1400297 h 1400297"/>
                <a:gd name="connsiteX19" fmla="*/ 369096 w 1159475"/>
                <a:gd name="connsiteY19" fmla="*/ 1119354 h 1400297"/>
                <a:gd name="connsiteX20" fmla="*/ 363914 w 1159475"/>
                <a:gd name="connsiteY20" fmla="*/ 1067950 h 1400297"/>
                <a:gd name="connsiteX21" fmla="*/ 32099 w 1159475"/>
                <a:gd name="connsiteY21" fmla="*/ 736134 h 1400297"/>
                <a:gd name="connsiteX22" fmla="*/ 8025 w 1159475"/>
                <a:gd name="connsiteY22" fmla="*/ 617398 h 1400297"/>
                <a:gd name="connsiteX23" fmla="*/ 32099 w 1159475"/>
                <a:gd name="connsiteY23" fmla="*/ 581144 h 1400297"/>
                <a:gd name="connsiteX24" fmla="*/ 68353 w 1159475"/>
                <a:gd name="connsiteY24" fmla="*/ 557070 h 1400297"/>
                <a:gd name="connsiteX25" fmla="*/ 187089 w 1159475"/>
                <a:gd name="connsiteY25" fmla="*/ 581144 h 1400297"/>
                <a:gd name="connsiteX26" fmla="*/ 363853 w 1159475"/>
                <a:gd name="connsiteY26" fmla="*/ 757908 h 1400297"/>
                <a:gd name="connsiteX27" fmla="*/ 363853 w 1159475"/>
                <a:gd name="connsiteY27" fmla="*/ 210413 h 1400297"/>
                <a:gd name="connsiteX28" fmla="*/ 457068 w 1159475"/>
                <a:gd name="connsiteY28" fmla="*/ 117198 h 1400297"/>
                <a:gd name="connsiteX29" fmla="*/ 550283 w 1159475"/>
                <a:gd name="connsiteY29" fmla="*/ 210413 h 1400297"/>
                <a:gd name="connsiteX30" fmla="*/ 550283 w 1159475"/>
                <a:gd name="connsiteY30" fmla="*/ 696590 h 1400297"/>
                <a:gd name="connsiteX31" fmla="*/ 578167 w 1159475"/>
                <a:gd name="connsiteY31" fmla="*/ 696590 h 1400297"/>
                <a:gd name="connsiteX32" fmla="*/ 578167 w 1159475"/>
                <a:gd name="connsiteY32" fmla="*/ 93215 h 1400297"/>
                <a:gd name="connsiteX33" fmla="*/ 671382 w 1159475"/>
                <a:gd name="connsiteY33" fmla="*/ 0 h 1400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59475" h="1400297">
                  <a:moveTo>
                    <a:pt x="671382" y="0"/>
                  </a:moveTo>
                  <a:cubicBezTo>
                    <a:pt x="722863" y="0"/>
                    <a:pt x="764597" y="41734"/>
                    <a:pt x="764597" y="93215"/>
                  </a:cubicBezTo>
                  <a:lnTo>
                    <a:pt x="764597" y="696590"/>
                  </a:lnTo>
                  <a:lnTo>
                    <a:pt x="794859" y="696590"/>
                  </a:lnTo>
                  <a:lnTo>
                    <a:pt x="794859" y="174177"/>
                  </a:lnTo>
                  <a:cubicBezTo>
                    <a:pt x="794859" y="122696"/>
                    <a:pt x="836593" y="80962"/>
                    <a:pt x="888074" y="80962"/>
                  </a:cubicBezTo>
                  <a:cubicBezTo>
                    <a:pt x="939555" y="80962"/>
                    <a:pt x="981289" y="122696"/>
                    <a:pt x="981289" y="174177"/>
                  </a:cubicBezTo>
                  <a:lnTo>
                    <a:pt x="981289" y="696590"/>
                  </a:lnTo>
                  <a:lnTo>
                    <a:pt x="1009170" y="696590"/>
                  </a:lnTo>
                  <a:lnTo>
                    <a:pt x="1009170" y="389600"/>
                  </a:lnTo>
                  <a:cubicBezTo>
                    <a:pt x="1009170" y="358471"/>
                    <a:pt x="1028096" y="331763"/>
                    <a:pt x="1055069" y="320354"/>
                  </a:cubicBezTo>
                  <a:lnTo>
                    <a:pt x="1084321" y="314449"/>
                  </a:lnTo>
                  <a:lnTo>
                    <a:pt x="1113573" y="320354"/>
                  </a:lnTo>
                  <a:cubicBezTo>
                    <a:pt x="1140545" y="331763"/>
                    <a:pt x="1159471" y="358471"/>
                    <a:pt x="1159471" y="389600"/>
                  </a:cubicBezTo>
                  <a:lnTo>
                    <a:pt x="1159471" y="797449"/>
                  </a:lnTo>
                  <a:lnTo>
                    <a:pt x="1159475" y="797466"/>
                  </a:lnTo>
                  <a:lnTo>
                    <a:pt x="1159475" y="1048443"/>
                  </a:lnTo>
                  <a:cubicBezTo>
                    <a:pt x="1159475" y="1242767"/>
                    <a:pt x="1001945" y="1400297"/>
                    <a:pt x="807621" y="1400297"/>
                  </a:cubicBezTo>
                  <a:lnTo>
                    <a:pt x="713802" y="1400297"/>
                  </a:lnTo>
                  <a:cubicBezTo>
                    <a:pt x="543768" y="1400297"/>
                    <a:pt x="401905" y="1279688"/>
                    <a:pt x="369096" y="1119354"/>
                  </a:cubicBezTo>
                  <a:lnTo>
                    <a:pt x="363914" y="1067950"/>
                  </a:lnTo>
                  <a:lnTo>
                    <a:pt x="32099" y="736134"/>
                  </a:lnTo>
                  <a:cubicBezTo>
                    <a:pt x="0" y="704035"/>
                    <a:pt x="-8025" y="656977"/>
                    <a:pt x="8025" y="617398"/>
                  </a:cubicBezTo>
                  <a:lnTo>
                    <a:pt x="32099" y="581144"/>
                  </a:lnTo>
                  <a:lnTo>
                    <a:pt x="68353" y="557070"/>
                  </a:lnTo>
                  <a:cubicBezTo>
                    <a:pt x="107932" y="541020"/>
                    <a:pt x="154990" y="549045"/>
                    <a:pt x="187089" y="581144"/>
                  </a:cubicBezTo>
                  <a:lnTo>
                    <a:pt x="363853" y="757908"/>
                  </a:lnTo>
                  <a:lnTo>
                    <a:pt x="363853" y="210413"/>
                  </a:lnTo>
                  <a:cubicBezTo>
                    <a:pt x="363853" y="158932"/>
                    <a:pt x="405587" y="117198"/>
                    <a:pt x="457068" y="117198"/>
                  </a:cubicBezTo>
                  <a:cubicBezTo>
                    <a:pt x="508549" y="117198"/>
                    <a:pt x="550283" y="158932"/>
                    <a:pt x="550283" y="210413"/>
                  </a:cubicBezTo>
                  <a:lnTo>
                    <a:pt x="550283" y="696590"/>
                  </a:lnTo>
                  <a:lnTo>
                    <a:pt x="578167" y="696590"/>
                  </a:lnTo>
                  <a:lnTo>
                    <a:pt x="578167" y="93215"/>
                  </a:lnTo>
                  <a:cubicBezTo>
                    <a:pt x="578167" y="41734"/>
                    <a:pt x="619901" y="0"/>
                    <a:pt x="671382" y="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ED0DFFD6-2765-4E7C-89A0-01650528173E}"/>
                </a:ext>
              </a:extLst>
            </p:cNvPr>
            <p:cNvGrpSpPr/>
            <p:nvPr/>
          </p:nvGrpSpPr>
          <p:grpSpPr>
            <a:xfrm>
              <a:off x="384963" y="3666673"/>
              <a:ext cx="2536199" cy="1268515"/>
              <a:chOff x="6271369" y="3733076"/>
              <a:chExt cx="2536199" cy="1268515"/>
            </a:xfrm>
          </p:grpSpPr>
          <p:sp>
            <p:nvSpPr>
              <p:cNvPr id="134" name="テキスト ボックス 133">
                <a:extLst>
                  <a:ext uri="{FF2B5EF4-FFF2-40B4-BE49-F238E27FC236}">
                    <a16:creationId xmlns:a16="http://schemas.microsoft.com/office/drawing/2014/main" id="{E11F29A0-F3D0-4FFC-AC94-E0B1508D4C9D}"/>
                  </a:ext>
                </a:extLst>
              </p:cNvPr>
              <p:cNvSpPr txBox="1"/>
              <p:nvPr/>
            </p:nvSpPr>
            <p:spPr>
              <a:xfrm rot="20700000">
                <a:off x="6271369" y="3733076"/>
                <a:ext cx="893736" cy="35844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NO!</a:t>
                </a:r>
                <a:endParaRPr kumimoji="1" lang="ja-JP" altLang="en-US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9F67737A-6EC7-43DC-A562-4B93749FC7DA}"/>
                  </a:ext>
                </a:extLst>
              </p:cNvPr>
              <p:cNvGrpSpPr/>
              <p:nvPr/>
            </p:nvGrpSpPr>
            <p:grpSpPr>
              <a:xfrm>
                <a:off x="6987192" y="4413173"/>
                <a:ext cx="808068" cy="588418"/>
                <a:chOff x="7097166" y="4493253"/>
                <a:chExt cx="588119" cy="428257"/>
              </a:xfrm>
            </p:grpSpPr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EC57643E-8BBB-4143-9C10-F0800401C18F}"/>
                    </a:ext>
                  </a:extLst>
                </p:cNvPr>
                <p:cNvSpPr/>
                <p:nvPr/>
              </p:nvSpPr>
              <p:spPr>
                <a:xfrm>
                  <a:off x="7097166" y="4493253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81CAD07D-C384-418C-9C1D-A6544D390FBA}"/>
                    </a:ext>
                  </a:extLst>
                </p:cNvPr>
                <p:cNvSpPr/>
                <p:nvPr/>
              </p:nvSpPr>
              <p:spPr>
                <a:xfrm>
                  <a:off x="7334793" y="4558509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D8F7A834-EF5B-4350-8902-7C9FB6F59C78}"/>
                  </a:ext>
                </a:extLst>
              </p:cNvPr>
              <p:cNvGrpSpPr/>
              <p:nvPr/>
            </p:nvGrpSpPr>
            <p:grpSpPr>
              <a:xfrm flipH="1">
                <a:off x="7999500" y="4413173"/>
                <a:ext cx="808068" cy="588418"/>
                <a:chOff x="7097166" y="4493253"/>
                <a:chExt cx="588119" cy="428257"/>
              </a:xfrm>
            </p:grpSpPr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97E03EBA-D06D-43F4-A3E2-B685CDF05645}"/>
                    </a:ext>
                  </a:extLst>
                </p:cNvPr>
                <p:cNvSpPr/>
                <p:nvPr/>
              </p:nvSpPr>
              <p:spPr>
                <a:xfrm>
                  <a:off x="7097166" y="4493253"/>
                  <a:ext cx="588119" cy="428257"/>
                </a:xfrm>
                <a:custGeom>
                  <a:avLst/>
                  <a:gdLst>
                    <a:gd name="connsiteX0" fmla="*/ 33303 w 588119"/>
                    <a:gd name="connsiteY0" fmla="*/ 0 h 428257"/>
                    <a:gd name="connsiteX1" fmla="*/ 588119 w 588119"/>
                    <a:gd name="connsiteY1" fmla="*/ 148663 h 428257"/>
                    <a:gd name="connsiteX2" fmla="*/ 583664 w 588119"/>
                    <a:gd name="connsiteY2" fmla="*/ 192848 h 428257"/>
                    <a:gd name="connsiteX3" fmla="*/ 294827 w 588119"/>
                    <a:gd name="connsiteY3" fmla="*/ 428257 h 428257"/>
                    <a:gd name="connsiteX4" fmla="*/ 0 w 588119"/>
                    <a:gd name="connsiteY4" fmla="*/ 133430 h 428257"/>
                    <a:gd name="connsiteX5" fmla="*/ 23169 w 588119"/>
                    <a:gd name="connsiteY5" fmla="*/ 18670 h 428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8119" h="428257">
                      <a:moveTo>
                        <a:pt x="33303" y="0"/>
                      </a:moveTo>
                      <a:lnTo>
                        <a:pt x="588119" y="148663"/>
                      </a:lnTo>
                      <a:lnTo>
                        <a:pt x="583664" y="192848"/>
                      </a:lnTo>
                      <a:cubicBezTo>
                        <a:pt x="556173" y="327196"/>
                        <a:pt x="437302" y="428257"/>
                        <a:pt x="294827" y="428257"/>
                      </a:cubicBezTo>
                      <a:cubicBezTo>
                        <a:pt x="131999" y="428257"/>
                        <a:pt x="0" y="296258"/>
                        <a:pt x="0" y="133430"/>
                      </a:cubicBezTo>
                      <a:cubicBezTo>
                        <a:pt x="0" y="92723"/>
                        <a:pt x="8250" y="53943"/>
                        <a:pt x="23169" y="1867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6C621133-BF62-4909-847A-E521BB87B6AD}"/>
                    </a:ext>
                  </a:extLst>
                </p:cNvPr>
                <p:cNvSpPr/>
                <p:nvPr/>
              </p:nvSpPr>
              <p:spPr>
                <a:xfrm>
                  <a:off x="7334793" y="4558509"/>
                  <a:ext cx="292100" cy="240225"/>
                </a:xfrm>
                <a:custGeom>
                  <a:avLst/>
                  <a:gdLst>
                    <a:gd name="connsiteX0" fmla="*/ 36644 w 292100"/>
                    <a:gd name="connsiteY0" fmla="*/ 0 h 240225"/>
                    <a:gd name="connsiteX1" fmla="*/ 286609 w 292100"/>
                    <a:gd name="connsiteY1" fmla="*/ 66978 h 240225"/>
                    <a:gd name="connsiteX2" fmla="*/ 292100 w 292100"/>
                    <a:gd name="connsiteY2" fmla="*/ 94175 h 240225"/>
                    <a:gd name="connsiteX3" fmla="*/ 146050 w 292100"/>
                    <a:gd name="connsiteY3" fmla="*/ 240225 h 240225"/>
                    <a:gd name="connsiteX4" fmla="*/ 0 w 292100"/>
                    <a:gd name="connsiteY4" fmla="*/ 94175 h 240225"/>
                    <a:gd name="connsiteX5" fmla="*/ 11477 w 292100"/>
                    <a:gd name="connsiteY5" fmla="*/ 37326 h 240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92100" h="240225">
                      <a:moveTo>
                        <a:pt x="36644" y="0"/>
                      </a:moveTo>
                      <a:lnTo>
                        <a:pt x="286609" y="66978"/>
                      </a:lnTo>
                      <a:lnTo>
                        <a:pt x="292100" y="94175"/>
                      </a:lnTo>
                      <a:cubicBezTo>
                        <a:pt x="292100" y="174836"/>
                        <a:pt x="226711" y="240225"/>
                        <a:pt x="146050" y="240225"/>
                      </a:cubicBezTo>
                      <a:cubicBezTo>
                        <a:pt x="65389" y="240225"/>
                        <a:pt x="0" y="174836"/>
                        <a:pt x="0" y="94175"/>
                      </a:cubicBezTo>
                      <a:cubicBezTo>
                        <a:pt x="0" y="74010"/>
                        <a:pt x="4087" y="54799"/>
                        <a:pt x="11477" y="3732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72361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18</Words>
  <Application>Microsoft Office PowerPoint</Application>
  <PresentationFormat>A4 210 x 297 mm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Meiryo UI</vt:lpstr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pptxa89_二輪、自転車等通行止めのイラスト</dc:title>
  <dc:subject>pptxa89_二輪、自転車等通行止めのイラスト</dc:subject>
  <dc:creator>でじけろお</dc:creator>
  <cp:revision>1</cp:revision>
  <dcterms:created xsi:type="dcterms:W3CDTF">2018-05-20T00:31:01Z</dcterms:created>
  <dcterms:modified xsi:type="dcterms:W3CDTF">2019-07-14T16:12:44Z</dcterms:modified>
  <cp:version>1</cp:version>
</cp:coreProperties>
</file>